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8" r:id="rId2"/>
    <p:sldId id="270" r:id="rId3"/>
    <p:sldId id="275" r:id="rId4"/>
    <p:sldId id="261" r:id="rId5"/>
    <p:sldId id="262" r:id="rId6"/>
    <p:sldId id="263" r:id="rId7"/>
    <p:sldId id="264" r:id="rId8"/>
    <p:sldId id="266" r:id="rId9"/>
    <p:sldId id="274" r:id="rId10"/>
    <p:sldId id="267" r:id="rId11"/>
    <p:sldId id="27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29"/>
    <p:restoredTop sz="94648"/>
  </p:normalViewPr>
  <p:slideViewPr>
    <p:cSldViewPr snapToGrid="0">
      <p:cViewPr>
        <p:scale>
          <a:sx n="83" d="100"/>
          <a:sy n="83" d="100"/>
        </p:scale>
        <p:origin x="496" y="9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94508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7981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361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extBox 11">
            <a:extLst>
              <a:ext uri="{FF2B5EF4-FFF2-40B4-BE49-F238E27FC236}">
                <a16:creationId xmlns:a16="http://schemas.microsoft.com/office/drawing/2014/main" id="{18D76118-8FA3-D3BE-0569-E8E162491FD0}"/>
              </a:ext>
            </a:extLst>
          </p:cNvPr>
          <p:cNvSpPr txBox="1"/>
          <p:nvPr/>
        </p:nvSpPr>
        <p:spPr>
          <a:xfrm>
            <a:off x="898297" y="971257"/>
            <a:ext cx="801910" cy="1969773"/>
          </a:xfrm>
          <a:prstGeom prst="rect">
            <a:avLst/>
          </a:prstGeom>
          <a:noFill/>
          <a:ln cap="rnd">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200" b="0" i="0" u="none" strike="noStrike" kern="1200" cap="none" spc="0" baseline="0">
                <a:solidFill>
                  <a:srgbClr val="8AD0D6"/>
                </a:solidFill>
                <a:uFillTx/>
                <a:latin typeface="Arial"/>
              </a:rPr>
              <a:t>“</a:t>
            </a:r>
          </a:p>
        </p:txBody>
      </p:sp>
      <p:sp>
        <p:nvSpPr>
          <p:cNvPr id="3" name="TextBox 14">
            <a:extLst>
              <a:ext uri="{FF2B5EF4-FFF2-40B4-BE49-F238E27FC236}">
                <a16:creationId xmlns:a16="http://schemas.microsoft.com/office/drawing/2014/main" id="{016BAEB9-D8F9-9BBD-1E2B-4E99790D9330}"/>
              </a:ext>
            </a:extLst>
          </p:cNvPr>
          <p:cNvSpPr txBox="1"/>
          <p:nvPr/>
        </p:nvSpPr>
        <p:spPr>
          <a:xfrm>
            <a:off x="9330491" y="2613784"/>
            <a:ext cx="801910" cy="1969773"/>
          </a:xfrm>
          <a:prstGeom prst="rect">
            <a:avLst/>
          </a:prstGeom>
          <a:noFill/>
          <a:ln cap="rnd">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200" b="0" i="0" u="none" strike="noStrike" kern="1200" cap="none" spc="0" baseline="0">
                <a:solidFill>
                  <a:srgbClr val="8AD0D6"/>
                </a:solidFill>
                <a:uFillTx/>
                <a:latin typeface="Arial"/>
              </a:rPr>
              <a:t>”</a:t>
            </a:r>
          </a:p>
        </p:txBody>
      </p:sp>
    </p:spTree>
    <p:extLst>
      <p:ext uri="{BB962C8B-B14F-4D97-AF65-F5344CB8AC3E}">
        <p14:creationId xmlns:p14="http://schemas.microsoft.com/office/powerpoint/2010/main" val="2286041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2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9CF47445-5FCD-4B09-5A07-2943F15E35A2}"/>
              </a:ext>
            </a:extLst>
          </p:cNvPr>
          <p:cNvSpPr txBox="1">
            <a:spLocks noGrp="1"/>
          </p:cNvSpPr>
          <p:nvPr>
            <p:ph type="body" idx="4294967295"/>
          </p:nvPr>
        </p:nvSpPr>
        <p:spPr>
          <a:xfrm>
            <a:off x="7124703" y="2667003"/>
            <a:ext cx="2932115" cy="3589340"/>
          </a:xfrm>
        </p:spPr>
        <p:txBody>
          <a:bodyPr/>
          <a:lstStyle>
            <a:lvl1pPr marL="0" indent="0">
              <a:buNone/>
              <a:defRPr sz="1400"/>
            </a:lvl1pPr>
          </a:lstStyle>
          <a:p>
            <a:pPr lvl="0"/>
            <a:r>
              <a:rPr lang="en-US"/>
              <a:t>Click to edit Master text styles</a:t>
            </a:r>
          </a:p>
        </p:txBody>
      </p:sp>
      <p:cxnSp>
        <p:nvCxnSpPr>
          <p:cNvPr id="3" name="Straight Connector 16">
            <a:extLst>
              <a:ext uri="{FF2B5EF4-FFF2-40B4-BE49-F238E27FC236}">
                <a16:creationId xmlns:a16="http://schemas.microsoft.com/office/drawing/2014/main" id="{B15EBCAE-7BC9-FC50-240E-EE0657CA76C8}"/>
              </a:ext>
            </a:extLst>
          </p:cNvPr>
          <p:cNvCxnSpPr/>
          <p:nvPr/>
        </p:nvCxnSpPr>
        <p:spPr>
          <a:xfrm>
            <a:off x="3726143" y="2133596"/>
            <a:ext cx="0" cy="3962407"/>
          </a:xfrm>
          <a:prstGeom prst="straightConnector1">
            <a:avLst/>
          </a:prstGeom>
          <a:noFill/>
          <a:ln w="12701" cap="rnd">
            <a:solidFill>
              <a:srgbClr val="8AD0D6">
                <a:alpha val="40000"/>
              </a:srgbClr>
            </a:solidFill>
            <a:prstDash val="solid"/>
          </a:ln>
        </p:spPr>
      </p:cxnSp>
      <p:cxnSp>
        <p:nvCxnSpPr>
          <p:cNvPr id="4" name="Straight Connector 17">
            <a:extLst>
              <a:ext uri="{FF2B5EF4-FFF2-40B4-BE49-F238E27FC236}">
                <a16:creationId xmlns:a16="http://schemas.microsoft.com/office/drawing/2014/main" id="{9937699F-BE26-D71C-9E66-E7CF41426E21}"/>
              </a:ext>
            </a:extLst>
          </p:cNvPr>
          <p:cNvCxnSpPr/>
          <p:nvPr/>
        </p:nvCxnSpPr>
        <p:spPr>
          <a:xfrm>
            <a:off x="6962223" y="2133596"/>
            <a:ext cx="0" cy="3966887"/>
          </a:xfrm>
          <a:prstGeom prst="straightConnector1">
            <a:avLst/>
          </a:prstGeom>
          <a:noFill/>
          <a:ln w="12701" cap="rnd">
            <a:solidFill>
              <a:srgbClr val="8AD0D6">
                <a:alpha val="40000"/>
              </a:srgbClr>
            </a:solidFill>
            <a:prstDash val="solid"/>
          </a:ln>
        </p:spPr>
      </p:cxnSp>
      <p:sp>
        <p:nvSpPr>
          <p:cNvPr id="5" name="Date Placeholder 3">
            <a:extLst>
              <a:ext uri="{FF2B5EF4-FFF2-40B4-BE49-F238E27FC236}">
                <a16:creationId xmlns:a16="http://schemas.microsoft.com/office/drawing/2014/main" id="{06140359-ACEC-89FA-4C72-37DD6F83AD3C}"/>
              </a:ext>
            </a:extLst>
          </p:cNvPr>
          <p:cNvSpPr txBox="1">
            <a:spLocks noGrp="1"/>
          </p:cNvSpPr>
          <p:nvPr>
            <p:ph type="dt" sz="half" idx="7"/>
          </p:nvPr>
        </p:nvSpPr>
        <p:spPr/>
        <p:txBody>
          <a:bodyPr/>
          <a:lstStyle>
            <a:lvl1pPr>
              <a:defRPr/>
            </a:lvl1pPr>
          </a:lstStyle>
          <a:p>
            <a:pPr lvl="0"/>
            <a:fld id="{872084A8-75B2-7A42-809B-5E2A860124CA}" type="datetime1">
              <a:rPr lang="en-US"/>
              <a:pPr lvl="0"/>
              <a:t>5/19/23</a:t>
            </a:fld>
            <a:endParaRPr lang="en-US"/>
          </a:p>
        </p:txBody>
      </p:sp>
      <p:sp>
        <p:nvSpPr>
          <p:cNvPr id="6" name="Footer Placeholder 4">
            <a:extLst>
              <a:ext uri="{FF2B5EF4-FFF2-40B4-BE49-F238E27FC236}">
                <a16:creationId xmlns:a16="http://schemas.microsoft.com/office/drawing/2014/main" id="{15E2EB12-BAA1-A938-65BC-6DA9BFF60DC2}"/>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CD84A422-BB5C-AF15-AAE7-0E0B4EF6FD9D}"/>
              </a:ext>
            </a:extLst>
          </p:cNvPr>
          <p:cNvSpPr txBox="1">
            <a:spLocks noGrp="1"/>
          </p:cNvSpPr>
          <p:nvPr>
            <p:ph type="sldNum" sz="quarter" idx="8"/>
          </p:nvPr>
        </p:nvSpPr>
        <p:spPr/>
        <p:txBody>
          <a:bodyPr/>
          <a:lstStyle>
            <a:lvl1pPr>
              <a:defRPr/>
            </a:lvl1pPr>
          </a:lstStyle>
          <a:p>
            <a:pPr lvl="0"/>
            <a:fld id="{7859E1E0-2616-B041-A9C2-26897C7F3565}" type="slidenum">
              <a:t>‹#›</a:t>
            </a:fld>
            <a:endParaRPr lang="en-US"/>
          </a:p>
        </p:txBody>
      </p:sp>
    </p:spTree>
    <p:extLst>
      <p:ext uri="{BB962C8B-B14F-4D97-AF65-F5344CB8AC3E}">
        <p14:creationId xmlns:p14="http://schemas.microsoft.com/office/powerpoint/2010/main" val="2725701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A7625C1-E3AC-A89B-759C-4ADCEAAFFFF8}"/>
              </a:ext>
            </a:extLst>
          </p:cNvPr>
          <p:cNvSpPr txBox="1">
            <a:spLocks noGrp="1"/>
          </p:cNvSpPr>
          <p:nvPr>
            <p:ph type="body" idx="4294967295"/>
          </p:nvPr>
        </p:nvSpPr>
        <p:spPr>
          <a:xfrm>
            <a:off x="3888019" y="4827209"/>
            <a:ext cx="2934410" cy="659190"/>
          </a:xfrm>
        </p:spPr>
        <p:txBody>
          <a:bodyPr/>
          <a:lstStyle>
            <a:lvl1pPr marL="0" indent="0">
              <a:buNone/>
              <a:defRPr sz="1400"/>
            </a:lvl1pPr>
          </a:lstStyle>
          <a:p>
            <a:pPr lvl="0"/>
            <a:r>
              <a:rPr lang="en-US"/>
              <a:t>Click to edit Master text styles</a:t>
            </a:r>
          </a:p>
        </p:txBody>
      </p:sp>
      <p:sp>
        <p:nvSpPr>
          <p:cNvPr id="3" name="Text Placeholder 4">
            <a:extLst>
              <a:ext uri="{FF2B5EF4-FFF2-40B4-BE49-F238E27FC236}">
                <a16:creationId xmlns:a16="http://schemas.microsoft.com/office/drawing/2014/main" id="{E866B185-2F85-A7E2-7734-F8DFCB874A62}"/>
              </a:ext>
            </a:extLst>
          </p:cNvPr>
          <p:cNvSpPr txBox="1">
            <a:spLocks noGrp="1"/>
          </p:cNvSpPr>
          <p:nvPr>
            <p:ph type="body" idx="4294967295"/>
          </p:nvPr>
        </p:nvSpPr>
        <p:spPr>
          <a:xfrm>
            <a:off x="7124703" y="4250945"/>
            <a:ext cx="2932115"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4" name="Picture Placeholder 2">
            <a:extLst>
              <a:ext uri="{FF2B5EF4-FFF2-40B4-BE49-F238E27FC236}">
                <a16:creationId xmlns:a16="http://schemas.microsoft.com/office/drawing/2014/main" id="{17A6BBCA-FF02-FD1C-BE40-9AD7CB982D6E}"/>
              </a:ext>
            </a:extLst>
          </p:cNvPr>
          <p:cNvSpPr txBox="1">
            <a:spLocks noGrp="1"/>
          </p:cNvSpPr>
          <p:nvPr>
            <p:ph type="pic" idx="4294967295"/>
          </p:nvPr>
        </p:nvSpPr>
        <p:spPr>
          <a:xfrm>
            <a:off x="7124703" y="2209803"/>
            <a:ext cx="2932115" cy="1524003"/>
          </a:xfrm>
          <a:effectLst>
            <a:outerShdw dist="50804" dir="5400000" algn="tl">
              <a:srgbClr val="000000">
                <a:alpha val="43000"/>
              </a:srgbClr>
            </a:outerShdw>
          </a:effectLst>
        </p:spPr>
        <p:txBody>
          <a:bodyPr anchorCtr="1"/>
          <a:lstStyle>
            <a:lvl1pPr marL="0" indent="0" algn="ctr">
              <a:buNone/>
              <a:defRPr sz="1600"/>
            </a:lvl1pPr>
          </a:lstStyle>
          <a:p>
            <a:pPr lvl="0"/>
            <a:endParaRPr lang="en-US"/>
          </a:p>
        </p:txBody>
      </p:sp>
      <p:sp>
        <p:nvSpPr>
          <p:cNvPr id="5" name="Text Placeholder 3">
            <a:extLst>
              <a:ext uri="{FF2B5EF4-FFF2-40B4-BE49-F238E27FC236}">
                <a16:creationId xmlns:a16="http://schemas.microsoft.com/office/drawing/2014/main" id="{D90ADA1B-217A-B708-3648-21C2074E96B4}"/>
              </a:ext>
            </a:extLst>
          </p:cNvPr>
          <p:cNvSpPr txBox="1">
            <a:spLocks noGrp="1"/>
          </p:cNvSpPr>
          <p:nvPr>
            <p:ph type="body" idx="4294967295"/>
          </p:nvPr>
        </p:nvSpPr>
        <p:spPr>
          <a:xfrm>
            <a:off x="7124575" y="4827209"/>
            <a:ext cx="2936001" cy="659190"/>
          </a:xfrm>
        </p:spPr>
        <p:txBody>
          <a:bodyPr/>
          <a:lstStyle>
            <a:lvl1pPr marL="0" indent="0">
              <a:buNone/>
              <a:defRPr sz="1400"/>
            </a:lvl1pPr>
          </a:lstStyle>
          <a:p>
            <a:pPr lvl="0"/>
            <a:r>
              <a:rPr lang="en-US"/>
              <a:t>Click to edit Master text styles</a:t>
            </a:r>
          </a:p>
        </p:txBody>
      </p:sp>
      <p:cxnSp>
        <p:nvCxnSpPr>
          <p:cNvPr id="6" name="Straight Connector 18">
            <a:extLst>
              <a:ext uri="{FF2B5EF4-FFF2-40B4-BE49-F238E27FC236}">
                <a16:creationId xmlns:a16="http://schemas.microsoft.com/office/drawing/2014/main" id="{14FA7231-284C-2A71-9581-73479CDB501F}"/>
              </a:ext>
            </a:extLst>
          </p:cNvPr>
          <p:cNvCxnSpPr/>
          <p:nvPr/>
        </p:nvCxnSpPr>
        <p:spPr>
          <a:xfrm>
            <a:off x="3726143" y="2133596"/>
            <a:ext cx="0" cy="3962407"/>
          </a:xfrm>
          <a:prstGeom prst="straightConnector1">
            <a:avLst/>
          </a:prstGeom>
          <a:noFill/>
          <a:ln w="12701" cap="rnd">
            <a:solidFill>
              <a:srgbClr val="8AD0D6">
                <a:alpha val="40000"/>
              </a:srgbClr>
            </a:solidFill>
            <a:prstDash val="solid"/>
          </a:ln>
        </p:spPr>
      </p:cxnSp>
      <p:cxnSp>
        <p:nvCxnSpPr>
          <p:cNvPr id="7" name="Straight Connector 19">
            <a:extLst>
              <a:ext uri="{FF2B5EF4-FFF2-40B4-BE49-F238E27FC236}">
                <a16:creationId xmlns:a16="http://schemas.microsoft.com/office/drawing/2014/main" id="{F96E3556-FF1F-D06E-1D00-24F97AC643EE}"/>
              </a:ext>
            </a:extLst>
          </p:cNvPr>
          <p:cNvCxnSpPr/>
          <p:nvPr/>
        </p:nvCxnSpPr>
        <p:spPr>
          <a:xfrm>
            <a:off x="6962223" y="2133596"/>
            <a:ext cx="0" cy="3966887"/>
          </a:xfrm>
          <a:prstGeom prst="straightConnector1">
            <a:avLst/>
          </a:prstGeom>
          <a:noFill/>
          <a:ln w="12701" cap="rnd">
            <a:solidFill>
              <a:srgbClr val="8AD0D6">
                <a:alpha val="40000"/>
              </a:srgbClr>
            </a:solidFill>
            <a:prstDash val="solid"/>
          </a:ln>
        </p:spPr>
      </p:cxnSp>
      <p:sp>
        <p:nvSpPr>
          <p:cNvPr id="8" name="Date Placeholder 3">
            <a:extLst>
              <a:ext uri="{FF2B5EF4-FFF2-40B4-BE49-F238E27FC236}">
                <a16:creationId xmlns:a16="http://schemas.microsoft.com/office/drawing/2014/main" id="{A03B9AC5-24E5-E10C-8F80-C27C0C6DC6D7}"/>
              </a:ext>
            </a:extLst>
          </p:cNvPr>
          <p:cNvSpPr txBox="1">
            <a:spLocks noGrp="1"/>
          </p:cNvSpPr>
          <p:nvPr>
            <p:ph type="dt" sz="half" idx="7"/>
          </p:nvPr>
        </p:nvSpPr>
        <p:spPr/>
        <p:txBody>
          <a:bodyPr/>
          <a:lstStyle>
            <a:lvl1pPr>
              <a:defRPr/>
            </a:lvl1pPr>
          </a:lstStyle>
          <a:p>
            <a:pPr lvl="0"/>
            <a:fld id="{9A9C187E-08CF-1341-8011-6263C123D4FA}" type="datetime1">
              <a:rPr lang="en-US"/>
              <a:pPr lvl="0"/>
              <a:t>5/19/23</a:t>
            </a:fld>
            <a:endParaRPr lang="en-US"/>
          </a:p>
        </p:txBody>
      </p:sp>
      <p:sp>
        <p:nvSpPr>
          <p:cNvPr id="9" name="Footer Placeholder 4">
            <a:extLst>
              <a:ext uri="{FF2B5EF4-FFF2-40B4-BE49-F238E27FC236}">
                <a16:creationId xmlns:a16="http://schemas.microsoft.com/office/drawing/2014/main" id="{2D4AB49F-4ECF-A158-B1CE-C981A3FC54F8}"/>
              </a:ext>
            </a:extLst>
          </p:cNvPr>
          <p:cNvSpPr txBox="1">
            <a:spLocks noGrp="1"/>
          </p:cNvSpPr>
          <p:nvPr>
            <p:ph type="ftr" sz="quarter" idx="9"/>
          </p:nvPr>
        </p:nvSpPr>
        <p:spPr/>
        <p:txBody>
          <a:bodyPr/>
          <a:lstStyle>
            <a:lvl1pPr>
              <a:defRPr/>
            </a:lvl1pPr>
          </a:lstStyle>
          <a:p>
            <a:pPr lvl="0"/>
            <a:endParaRPr lang="en-US"/>
          </a:p>
        </p:txBody>
      </p:sp>
      <p:sp>
        <p:nvSpPr>
          <p:cNvPr id="10" name="Slide Number Placeholder 5">
            <a:extLst>
              <a:ext uri="{FF2B5EF4-FFF2-40B4-BE49-F238E27FC236}">
                <a16:creationId xmlns:a16="http://schemas.microsoft.com/office/drawing/2014/main" id="{7A09ECF4-A73E-F8BC-757E-FBD85CA470EB}"/>
              </a:ext>
            </a:extLst>
          </p:cNvPr>
          <p:cNvSpPr txBox="1">
            <a:spLocks noGrp="1"/>
          </p:cNvSpPr>
          <p:nvPr>
            <p:ph type="sldNum" sz="quarter" idx="8"/>
          </p:nvPr>
        </p:nvSpPr>
        <p:spPr/>
        <p:txBody>
          <a:bodyPr/>
          <a:lstStyle>
            <a:lvl1pPr>
              <a:defRPr/>
            </a:lvl1pPr>
          </a:lstStyle>
          <a:p>
            <a:pPr lvl="0"/>
            <a:fld id="{602C9B2F-7755-EA4E-A099-33615458B93E}" type="slidenum">
              <a:t>‹#›</a:t>
            </a:fld>
            <a:endParaRPr lang="en-US"/>
          </a:p>
        </p:txBody>
      </p:sp>
    </p:spTree>
    <p:extLst>
      <p:ext uri="{BB962C8B-B14F-4D97-AF65-F5344CB8AC3E}">
        <p14:creationId xmlns:p14="http://schemas.microsoft.com/office/powerpoint/2010/main" val="39049981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0362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4142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3290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308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02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Footer Placeholder 7">
            <a:extLst>
              <a:ext uri="{FF2B5EF4-FFF2-40B4-BE49-F238E27FC236}">
                <a16:creationId xmlns:a16="http://schemas.microsoft.com/office/drawing/2014/main" id="{D6D93014-0675-B78D-EBDC-17822708DAC8}"/>
              </a:ext>
            </a:extLst>
          </p:cNvPr>
          <p:cNvSpPr txBox="1">
            <a:spLocks noGrp="1"/>
          </p:cNvSpPr>
          <p:nvPr>
            <p:ph type="ftr" sz="quarter" idx="9"/>
          </p:nvPr>
        </p:nvSpPr>
        <p:spPr/>
        <p:txBody>
          <a:bodyPr/>
          <a:lstStyle>
            <a:lvl1pPr>
              <a:defRPr/>
            </a:lvl1pPr>
          </a:lstStyle>
          <a:p>
            <a:pPr lvl="0"/>
            <a:endParaRPr lang="en-US"/>
          </a:p>
        </p:txBody>
      </p:sp>
      <p:sp>
        <p:nvSpPr>
          <p:cNvPr id="3" name="Slide Number Placeholder 8">
            <a:extLst>
              <a:ext uri="{FF2B5EF4-FFF2-40B4-BE49-F238E27FC236}">
                <a16:creationId xmlns:a16="http://schemas.microsoft.com/office/drawing/2014/main" id="{5CDBA1F6-FAFF-17E9-EE06-B1A4560B8D0A}"/>
              </a:ext>
            </a:extLst>
          </p:cNvPr>
          <p:cNvSpPr txBox="1">
            <a:spLocks noGrp="1"/>
          </p:cNvSpPr>
          <p:nvPr>
            <p:ph type="sldNum" sz="quarter" idx="8"/>
          </p:nvPr>
        </p:nvSpPr>
        <p:spPr/>
        <p:txBody>
          <a:bodyPr/>
          <a:lstStyle>
            <a:lvl1pPr>
              <a:defRPr/>
            </a:lvl1pPr>
          </a:lstStyle>
          <a:p>
            <a:pPr lvl="0"/>
            <a:fld id="{8792084C-027C-9B44-B8D9-D1F13FC66342}" type="slidenum">
              <a:t>‹#›</a:t>
            </a:fld>
            <a:endParaRPr lang="en-US"/>
          </a:p>
        </p:txBody>
      </p:sp>
    </p:spTree>
    <p:extLst>
      <p:ext uri="{BB962C8B-B14F-4D97-AF65-F5344CB8AC3E}">
        <p14:creationId xmlns:p14="http://schemas.microsoft.com/office/powerpoint/2010/main" val="4138704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45660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389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854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543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stretch>
            <a:fillRect/>
          </a:stretch>
        </a:blipFill>
        <a:effectLst/>
      </p:bgPr>
    </p:bg>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14A8A152-1D11-3DA5-B059-4629160CC6EA}"/>
              </a:ext>
            </a:extLst>
          </p:cNvPr>
          <p:cNvPicPr>
            <a:picLocks noChangeAspect="1"/>
          </p:cNvPicPr>
          <p:nvPr/>
        </p:nvPicPr>
        <p:blipFill>
          <a:blip r:embed="rId20"/>
          <a:srcRect l="3622"/>
          <a:stretch>
            <a:fillRect/>
          </a:stretch>
        </p:blipFill>
        <p:spPr>
          <a:xfrm>
            <a:off x="0" y="2669682"/>
            <a:ext cx="4037011" cy="4188317"/>
          </a:xfrm>
          <a:prstGeom prst="rect">
            <a:avLst/>
          </a:prstGeom>
          <a:noFill/>
          <a:ln cap="rnd">
            <a:noFill/>
          </a:ln>
        </p:spPr>
      </p:pic>
      <p:pic>
        <p:nvPicPr>
          <p:cNvPr id="3" name="Picture 6">
            <a:extLst>
              <a:ext uri="{FF2B5EF4-FFF2-40B4-BE49-F238E27FC236}">
                <a16:creationId xmlns:a16="http://schemas.microsoft.com/office/drawing/2014/main" id="{B68B54DD-11FA-E00A-02D9-07645F7D9430}"/>
              </a:ext>
            </a:extLst>
          </p:cNvPr>
          <p:cNvPicPr>
            <a:picLocks noChangeAspect="1"/>
          </p:cNvPicPr>
          <p:nvPr/>
        </p:nvPicPr>
        <p:blipFill>
          <a:blip r:embed="rId21"/>
          <a:srcRect l="35689"/>
          <a:stretch>
            <a:fillRect/>
          </a:stretch>
        </p:blipFill>
        <p:spPr>
          <a:xfrm>
            <a:off x="0" y="2892347"/>
            <a:ext cx="1522411" cy="2365452"/>
          </a:xfrm>
          <a:prstGeom prst="rect">
            <a:avLst/>
          </a:prstGeom>
          <a:noFill/>
          <a:ln cap="rnd">
            <a:noFill/>
          </a:ln>
        </p:spPr>
      </p:pic>
      <p:sp>
        <p:nvSpPr>
          <p:cNvPr id="4" name="Oval 15">
            <a:extLst>
              <a:ext uri="{FF2B5EF4-FFF2-40B4-BE49-F238E27FC236}">
                <a16:creationId xmlns:a16="http://schemas.microsoft.com/office/drawing/2014/main" id="{C42F1509-0397-0BCE-B5B9-4B063D8FBABD}"/>
              </a:ext>
            </a:extLst>
          </p:cNvPr>
          <p:cNvSpPr/>
          <p:nvPr/>
        </p:nvSpPr>
        <p:spPr>
          <a:xfrm>
            <a:off x="8609011" y="1676396"/>
            <a:ext cx="2819396" cy="28193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adFill>
            <a:gsLst>
              <a:gs pos="0">
                <a:srgbClr val="50B9C1">
                  <a:alpha val="7000"/>
                </a:srgbClr>
              </a:gs>
              <a:gs pos="100000">
                <a:srgbClr val="50B9C1">
                  <a:alpha val="6000"/>
                </a:srgbClr>
              </a:gs>
            </a:gsLst>
            <a:path path="circle">
              <a:fillToRect l="50000" t="50000" r="50000" b="50000"/>
            </a:path>
          </a:gradFill>
          <a:ln cap="rnd">
            <a:noFill/>
            <a:prstDash val="solid"/>
          </a:ln>
        </p:spPr>
        <p:txBody>
          <a:bodyPr lIns="0" tIns="0" rIns="0" bIns="0"/>
          <a:lstStyle/>
          <a:p>
            <a:endParaRPr lang="en-US"/>
          </a:p>
        </p:txBody>
      </p:sp>
      <p:pic>
        <p:nvPicPr>
          <p:cNvPr id="5" name="Picture 8">
            <a:extLst>
              <a:ext uri="{FF2B5EF4-FFF2-40B4-BE49-F238E27FC236}">
                <a16:creationId xmlns:a16="http://schemas.microsoft.com/office/drawing/2014/main" id="{48AEC80C-DAB0-155E-1DFE-F3778D0F5D68}"/>
              </a:ext>
            </a:extLst>
          </p:cNvPr>
          <p:cNvPicPr>
            <a:picLocks noChangeAspect="1"/>
          </p:cNvPicPr>
          <p:nvPr/>
        </p:nvPicPr>
        <p:blipFill>
          <a:blip r:embed="rId22"/>
          <a:srcRect t="28870"/>
          <a:stretch>
            <a:fillRect/>
          </a:stretch>
        </p:blipFill>
        <p:spPr>
          <a:xfrm>
            <a:off x="7999408" y="0"/>
            <a:ext cx="1603391" cy="1141408"/>
          </a:xfrm>
          <a:prstGeom prst="rect">
            <a:avLst/>
          </a:prstGeom>
          <a:noFill/>
          <a:ln cap="rnd">
            <a:noFill/>
          </a:ln>
        </p:spPr>
      </p:pic>
      <p:pic>
        <p:nvPicPr>
          <p:cNvPr id="6" name="Picture 9">
            <a:extLst>
              <a:ext uri="{FF2B5EF4-FFF2-40B4-BE49-F238E27FC236}">
                <a16:creationId xmlns:a16="http://schemas.microsoft.com/office/drawing/2014/main" id="{E1001C58-7032-1852-B10B-2B9DB1D10070}"/>
              </a:ext>
            </a:extLst>
          </p:cNvPr>
          <p:cNvPicPr>
            <a:picLocks noChangeAspect="1"/>
          </p:cNvPicPr>
          <p:nvPr/>
        </p:nvPicPr>
        <p:blipFill>
          <a:blip r:embed="rId23"/>
          <a:srcRect b="23393"/>
          <a:stretch>
            <a:fillRect/>
          </a:stretch>
        </p:blipFill>
        <p:spPr>
          <a:xfrm>
            <a:off x="8605875" y="6096003"/>
            <a:ext cx="993733" cy="761996"/>
          </a:xfrm>
          <a:prstGeom prst="rect">
            <a:avLst/>
          </a:prstGeom>
          <a:noFill/>
          <a:ln cap="rnd">
            <a:noFill/>
          </a:ln>
        </p:spPr>
      </p:pic>
      <p:sp>
        <p:nvSpPr>
          <p:cNvPr id="7" name="Rectangle 13">
            <a:extLst>
              <a:ext uri="{FF2B5EF4-FFF2-40B4-BE49-F238E27FC236}">
                <a16:creationId xmlns:a16="http://schemas.microsoft.com/office/drawing/2014/main" id="{35A59006-2BBC-04FB-5F83-0E5976E0D7C5}"/>
              </a:ext>
            </a:extLst>
          </p:cNvPr>
          <p:cNvSpPr/>
          <p:nvPr/>
        </p:nvSpPr>
        <p:spPr>
          <a:xfrm>
            <a:off x="10437811" y="0"/>
            <a:ext cx="685800" cy="1143000"/>
          </a:xfrm>
          <a:prstGeom prst="rect">
            <a:avLst/>
          </a:prstGeom>
          <a:solidFill>
            <a:srgbClr val="B01513"/>
          </a:solidFill>
          <a:ln cap="rnd">
            <a:noFill/>
            <a:prstDash val="solid"/>
          </a:ln>
          <a:effectLst>
            <a:outerShdw dist="25402" dir="5400000" algn="tl">
              <a:srgbClr val="000000">
                <a:alpha val="45000"/>
              </a:srgbClr>
            </a:outerShdw>
          </a:effectLst>
        </p:spPr>
        <p:txBody>
          <a:bodyPr lIns="0" tIns="0" rIns="0" bIns="0"/>
          <a:lstStyle/>
          <a:p>
            <a:endParaRPr lang="en-US"/>
          </a:p>
        </p:txBody>
      </p:sp>
      <p:sp>
        <p:nvSpPr>
          <p:cNvPr id="8" name="Title Placeholder 1">
            <a:extLst>
              <a:ext uri="{FF2B5EF4-FFF2-40B4-BE49-F238E27FC236}">
                <a16:creationId xmlns:a16="http://schemas.microsoft.com/office/drawing/2014/main" id="{BB2E01F8-94C3-4136-2194-BDA5F3DEAAB3}"/>
              </a:ext>
            </a:extLst>
          </p:cNvPr>
          <p:cNvSpPr txBox="1">
            <a:spLocks noGrp="1"/>
          </p:cNvSpPr>
          <p:nvPr>
            <p:ph type="title"/>
          </p:nvPr>
        </p:nvSpPr>
        <p:spPr>
          <a:xfrm>
            <a:off x="646115" y="452719"/>
            <a:ext cx="9404722" cy="1400531"/>
          </a:xfrm>
          <a:prstGeom prst="rect">
            <a:avLst/>
          </a:prstGeom>
          <a:noFill/>
          <a:ln>
            <a:noFill/>
          </a:ln>
        </p:spPr>
        <p:txBody>
          <a:bodyPr vert="horz" wrap="square" lIns="91440" tIns="45720" rIns="91440" bIns="45720" anchor="t" anchorCtr="0" compatLnSpc="1">
            <a:noAutofit/>
          </a:bodyPr>
          <a:lstStyle/>
          <a:p>
            <a:pPr lvl="0"/>
            <a:r>
              <a:rPr lang="en-US"/>
              <a:t>Click to edit Master title style</a:t>
            </a:r>
          </a:p>
        </p:txBody>
      </p:sp>
      <p:sp>
        <p:nvSpPr>
          <p:cNvPr id="9" name="Text Placeholder 2">
            <a:extLst>
              <a:ext uri="{FF2B5EF4-FFF2-40B4-BE49-F238E27FC236}">
                <a16:creationId xmlns:a16="http://schemas.microsoft.com/office/drawing/2014/main" id="{C51D4AF5-DAC2-51A3-D9E8-061DCEA70C9E}"/>
              </a:ext>
            </a:extLst>
          </p:cNvPr>
          <p:cNvSpPr txBox="1">
            <a:spLocks noGrp="1"/>
          </p:cNvSpPr>
          <p:nvPr>
            <p:ph type="body" idx="1"/>
          </p:nvPr>
        </p:nvSpPr>
        <p:spPr>
          <a:xfrm>
            <a:off x="1103315" y="2052919"/>
            <a:ext cx="8946544" cy="4195477"/>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5422C128-AE1D-B0EE-7194-776728D842F0}"/>
              </a:ext>
            </a:extLst>
          </p:cNvPr>
          <p:cNvSpPr txBox="1">
            <a:spLocks noGrp="1"/>
          </p:cNvSpPr>
          <p:nvPr>
            <p:ph type="dt" sz="half" idx="2"/>
          </p:nvPr>
        </p:nvSpPr>
        <p:spPr>
          <a:xfrm rot="5400013">
            <a:off x="10155647" y="1790697"/>
            <a:ext cx="990596" cy="304796"/>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100" b="0" i="0" u="none" strike="noStrike" kern="1200" cap="none" spc="0" baseline="0">
                <a:solidFill>
                  <a:srgbClr val="FFFFFF"/>
                </a:solidFill>
                <a:uFillTx/>
                <a:latin typeface="Century Gothic"/>
              </a:defRPr>
            </a:lvl1pPr>
          </a:lstStyle>
          <a:p>
            <a:pPr lvl="0"/>
            <a:fld id="{424A8861-3BB1-9A40-800F-E3CDB1D57303}" type="datetime1">
              <a:rPr lang="en-US"/>
              <a:pPr lvl="0"/>
              <a:t>5/19/23</a:t>
            </a:fld>
            <a:endParaRPr lang="en-US"/>
          </a:p>
        </p:txBody>
      </p:sp>
      <p:sp>
        <p:nvSpPr>
          <p:cNvPr id="11" name="Footer Placeholder 4">
            <a:extLst>
              <a:ext uri="{FF2B5EF4-FFF2-40B4-BE49-F238E27FC236}">
                <a16:creationId xmlns:a16="http://schemas.microsoft.com/office/drawing/2014/main" id="{F39B254D-0057-8ED0-264C-FAB851A9A83A}"/>
              </a:ext>
            </a:extLst>
          </p:cNvPr>
          <p:cNvSpPr txBox="1">
            <a:spLocks noGrp="1"/>
          </p:cNvSpPr>
          <p:nvPr>
            <p:ph type="ftr" sz="quarter" idx="3"/>
          </p:nvPr>
        </p:nvSpPr>
        <p:spPr>
          <a:xfrm rot="5400013">
            <a:off x="8951578" y="3225295"/>
            <a:ext cx="3859792" cy="304796"/>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100" b="0" i="0" u="none" strike="noStrike" kern="1200" cap="none" spc="0" baseline="0">
                <a:solidFill>
                  <a:srgbClr val="FFFFFF"/>
                </a:solidFill>
                <a:uFillTx/>
                <a:latin typeface="Century Gothic"/>
              </a:defRPr>
            </a:lvl1pPr>
          </a:lstStyle>
          <a:p>
            <a:pPr lvl="0"/>
            <a:endParaRPr lang="en-US"/>
          </a:p>
        </p:txBody>
      </p:sp>
      <p:sp>
        <p:nvSpPr>
          <p:cNvPr id="12" name="Slide Number Placeholder 5">
            <a:extLst>
              <a:ext uri="{FF2B5EF4-FFF2-40B4-BE49-F238E27FC236}">
                <a16:creationId xmlns:a16="http://schemas.microsoft.com/office/drawing/2014/main" id="{46C23B0D-7AC7-8F39-76F6-2814F3EED440}"/>
              </a:ext>
            </a:extLst>
          </p:cNvPr>
          <p:cNvSpPr txBox="1">
            <a:spLocks noGrp="1"/>
          </p:cNvSpPr>
          <p:nvPr>
            <p:ph type="sldNum" sz="quarter" idx="4"/>
          </p:nvPr>
        </p:nvSpPr>
        <p:spPr>
          <a:xfrm>
            <a:off x="10352544" y="295726"/>
            <a:ext cx="838203" cy="767684"/>
          </a:xfrm>
          <a:prstGeom prst="rect">
            <a:avLst/>
          </a:prstGeom>
          <a:noFill/>
          <a:ln>
            <a:noFill/>
          </a:ln>
        </p:spPr>
        <p:txBody>
          <a:bodyPr vert="horz" wrap="square" lIns="91440" tIns="45720" rIns="91440" bIns="45720" anchor="b" anchorCtr="1" compatLnSpc="1">
            <a:noAutofit/>
          </a:bodyPr>
          <a:lstStyle>
            <a:lvl1pPr marL="0" marR="0" lvl="0" indent="0" algn="ctr" defTabSz="914400" rtl="0" fontAlgn="auto" hangingPunct="1">
              <a:lnSpc>
                <a:spcPct val="100000"/>
              </a:lnSpc>
              <a:spcBef>
                <a:spcPts val="0"/>
              </a:spcBef>
              <a:spcAft>
                <a:spcPts val="0"/>
              </a:spcAft>
              <a:buNone/>
              <a:tabLst/>
              <a:defRPr lang="en-US" sz="2800" b="0" i="0" u="none" strike="noStrike" kern="1200" cap="none" spc="0" baseline="0">
                <a:solidFill>
                  <a:srgbClr val="FFFFFF"/>
                </a:solidFill>
                <a:uFillTx/>
                <a:latin typeface="Century Gothic"/>
              </a:defRPr>
            </a:lvl1pPr>
          </a:lstStyle>
          <a:p>
            <a:pPr lvl="0"/>
            <a:fld id="{836995AC-9894-7C40-B25D-FD21656BB0C7}" type="slidenum">
              <a:t>‹#›</a:t>
            </a:fld>
            <a:endParaRPr lang="en-US"/>
          </a:p>
        </p:txBody>
      </p:sp>
    </p:spTree>
    <p:extLst>
      <p:ext uri="{BB962C8B-B14F-4D97-AF65-F5344CB8AC3E}">
        <p14:creationId xmlns:p14="http://schemas.microsoft.com/office/powerpoint/2010/main" val="9932058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marL="0" marR="0" lvl="0" indent="0" algn="l" defTabSz="457200" rtl="0" fontAlgn="auto" hangingPunct="1">
        <a:lnSpc>
          <a:spcPct val="100000"/>
        </a:lnSpc>
        <a:spcBef>
          <a:spcPts val="0"/>
        </a:spcBef>
        <a:spcAft>
          <a:spcPts val="0"/>
        </a:spcAft>
        <a:buNone/>
        <a:tabLst/>
        <a:defRPr lang="en-US" sz="4200" b="0" i="0" u="none" strike="noStrike" kern="1200" cap="none" spc="0" baseline="0">
          <a:solidFill>
            <a:srgbClr val="EBEBEB"/>
          </a:solidFill>
          <a:uFillTx/>
          <a:latin typeface="Century Gothic"/>
        </a:defRPr>
      </a:lvl1pPr>
    </p:titleStyle>
    <p:body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7.png"/><Relationship Id="rId5" Type="http://schemas.openxmlformats.org/officeDocument/2006/relationships/image" Target="../media/image23.jpe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2.m4a"/><Relationship Id="rId7" Type="http://schemas.openxmlformats.org/officeDocument/2006/relationships/image" Target="../media/image10.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7.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16.jpe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609EA33F-586F-5282-3ACD-5D8DC9EE0796}"/>
              </a:ext>
            </a:extLst>
          </p:cNvPr>
          <p:cNvSpPr>
            <a:spLocks noMove="1" noResize="1"/>
          </p:cNvSpPr>
          <p:nvPr/>
        </p:nvSpPr>
        <p:spPr>
          <a:xfrm>
            <a:off x="0" y="0"/>
            <a:ext cx="12191996" cy="6858000"/>
          </a:xfrm>
          <a:prstGeom prst="rect">
            <a:avLst/>
          </a:prstGeom>
          <a:blipFill>
            <a:blip r:embed="rId4">
              <a:alphaModFix/>
            </a:blip>
            <a:stretch>
              <a:fillRect/>
            </a:stretch>
          </a:blipFill>
          <a:ln cap="rnd">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3" name="Title 1">
            <a:extLst>
              <a:ext uri="{FF2B5EF4-FFF2-40B4-BE49-F238E27FC236}">
                <a16:creationId xmlns:a16="http://schemas.microsoft.com/office/drawing/2014/main" id="{1F1B0460-0111-0E5F-FB0C-CA04FD3999F7}"/>
              </a:ext>
            </a:extLst>
          </p:cNvPr>
          <p:cNvSpPr txBox="1">
            <a:spLocks noGrp="1"/>
          </p:cNvSpPr>
          <p:nvPr>
            <p:ph type="title"/>
          </p:nvPr>
        </p:nvSpPr>
        <p:spPr>
          <a:xfrm>
            <a:off x="2062118" y="1054010"/>
            <a:ext cx="3335118" cy="753995"/>
          </a:xfrm>
          <a:prstGeom prst="rect">
            <a:avLst/>
          </a:prstGeom>
          <a:noFill/>
          <a:ln>
            <a:noFill/>
          </a:ln>
        </p:spPr>
        <p:txBody>
          <a:bodyPr vert="horz" wrap="square" lIns="91440" tIns="45720" rIns="91440" bIns="45720" anchor="t" anchorCtr="0" compatLnSpc="1">
            <a:normAutofit/>
          </a:bodyPr>
          <a:lstStyle/>
          <a:p>
            <a:pPr lvl="0"/>
            <a:r>
              <a:rPr lang="en-US"/>
              <a:t>Introduction</a:t>
            </a:r>
          </a:p>
        </p:txBody>
      </p:sp>
      <p:sp>
        <p:nvSpPr>
          <p:cNvPr id="4" name="Content Placeholder 2">
            <a:extLst>
              <a:ext uri="{FF2B5EF4-FFF2-40B4-BE49-F238E27FC236}">
                <a16:creationId xmlns:a16="http://schemas.microsoft.com/office/drawing/2014/main" id="{485FF89D-F9C3-F2A2-673A-713F7A287319}"/>
              </a:ext>
            </a:extLst>
          </p:cNvPr>
          <p:cNvSpPr txBox="1">
            <a:spLocks noGrp="1"/>
          </p:cNvSpPr>
          <p:nvPr>
            <p:ph idx="1"/>
          </p:nvPr>
        </p:nvSpPr>
        <p:spPr>
          <a:xfrm>
            <a:off x="705496" y="2103513"/>
            <a:ext cx="6044558" cy="3785414"/>
          </a:xfrm>
          <a:prstGeom prst="rect">
            <a:avLst/>
          </a:prstGeom>
          <a:noFill/>
          <a:ln>
            <a:noFill/>
          </a:ln>
        </p:spPr>
        <p:txBody>
          <a:bodyPr vert="horz" wrap="square" lIns="91440" tIns="45720" rIns="91440" bIns="45720" anchor="t" anchorCtr="0" compatLnSpc="1">
            <a:noAutofit/>
          </a:bodyPr>
          <a:lstStyle/>
          <a:p>
            <a:pPr marL="0" lvl="0" indent="0" algn="just">
              <a:lnSpc>
                <a:spcPct val="90000"/>
              </a:lnSpc>
              <a:buNone/>
            </a:pPr>
            <a:r>
              <a:rPr lang="en-US" sz="1950"/>
              <a:t>Vietboy1996 is a Vietnamese coffee shop located near the Southern Cross station, renowned for its visually appealing store design and delectable Vietnamese cuisine. With a loyal customer base comprising mostly office workers, the cafe has established a strong online presence through food delivery platforms like Doordash, Uber Eats, and MenuLog.</a:t>
            </a:r>
          </a:p>
          <a:p>
            <a:pPr marL="0" lvl="0" indent="0" algn="just">
              <a:lnSpc>
                <a:spcPct val="90000"/>
              </a:lnSpc>
              <a:buNone/>
            </a:pPr>
            <a:r>
              <a:rPr lang="en-US" sz="1950"/>
              <a:t>However, the business has been facing financial challenges due to an increasing number of remote-operated businesses locally and frequent slow-downs in their online sales. </a:t>
            </a:r>
          </a:p>
        </p:txBody>
      </p:sp>
      <p:sp>
        <p:nvSpPr>
          <p:cNvPr id="5" name="Freeform 31">
            <a:extLst>
              <a:ext uri="{FF2B5EF4-FFF2-40B4-BE49-F238E27FC236}">
                <a16:creationId xmlns:a16="http://schemas.microsoft.com/office/drawing/2014/main" id="{9FDA740D-7705-6EE6-9EB7-4C34F916E221}"/>
              </a:ext>
            </a:extLst>
          </p:cNvPr>
          <p:cNvSpPr>
            <a:spLocks noMove="1" noResize="1"/>
          </p:cNvSpPr>
          <p:nvPr/>
        </p:nvSpPr>
        <p:spPr>
          <a:xfrm>
            <a:off x="7015971" y="0"/>
            <a:ext cx="559475" cy="3709638"/>
          </a:xfrm>
          <a:custGeom>
            <a:avLst/>
            <a:gdLst>
              <a:gd name="f0" fmla="val 10800000"/>
              <a:gd name="f1" fmla="val 5400000"/>
              <a:gd name="f2" fmla="val 180"/>
              <a:gd name="f3" fmla="val w"/>
              <a:gd name="f4" fmla="val h"/>
              <a:gd name="f5" fmla="val 0"/>
              <a:gd name="f6" fmla="val 559472"/>
              <a:gd name="f7" fmla="val 3709642"/>
              <a:gd name="f8" fmla="val 473952"/>
              <a:gd name="f9" fmla="val 485840"/>
              <a:gd name="f10" fmla="val 161194"/>
              <a:gd name="f11" fmla="val 552063"/>
              <a:gd name="f12" fmla="val 1147770"/>
              <a:gd name="f13" fmla="val 592441"/>
              <a:gd name="f14" fmla="val 3086737"/>
              <a:gd name="f15" fmla="val 523949"/>
              <a:gd name="f16" fmla="val 3672197"/>
              <a:gd name="f17" fmla="val 500842"/>
              <a:gd name="f18" fmla="val 3684557"/>
              <a:gd name="f19" fmla="val 477855"/>
              <a:gd name="f20" fmla="val 3697282"/>
              <a:gd name="f21" fmla="val 454748"/>
              <a:gd name="f22" fmla="val 448224"/>
              <a:gd name="f23" fmla="val 3510471"/>
              <a:gd name="f24" fmla="val 443564"/>
              <a:gd name="f25" fmla="val 3408563"/>
              <a:gd name="f26" fmla="val 438902"/>
              <a:gd name="f27" fmla="val 3304407"/>
              <a:gd name="f28" fmla="val 433941"/>
              <a:gd name="f29" fmla="val 3198777"/>
              <a:gd name="f30" fmla="val 427584"/>
              <a:gd name="f31" fmla="val 3092510"/>
              <a:gd name="f32" fmla="val 420988"/>
              <a:gd name="f33" fmla="val 2984390"/>
              <a:gd name="f34" fmla="val 414330"/>
              <a:gd name="f35" fmla="val 2874401"/>
              <a:gd name="f36" fmla="val 406840"/>
              <a:gd name="f37" fmla="val 2762980"/>
              <a:gd name="f38" fmla="val 397745"/>
              <a:gd name="f39" fmla="val 2650566"/>
              <a:gd name="f40" fmla="val 389154"/>
              <a:gd name="f41" fmla="val 2536612"/>
              <a:gd name="f42" fmla="val 379225"/>
              <a:gd name="f43" fmla="val 2421642"/>
              <a:gd name="f44" fmla="val 368316"/>
              <a:gd name="f45" fmla="val 2305627"/>
              <a:gd name="f46" fmla="val 357466"/>
              <a:gd name="f47" fmla="val 2189233"/>
              <a:gd name="f48" fmla="val 344982"/>
              <a:gd name="f49" fmla="val 2071473"/>
              <a:gd name="f50" fmla="val 332466"/>
              <a:gd name="f51" fmla="val 1952216"/>
              <a:gd name="f52" fmla="val 319121"/>
              <a:gd name="f53" fmla="val 1833776"/>
              <a:gd name="f54" fmla="val 304408"/>
              <a:gd name="f55" fmla="val 1713948"/>
              <a:gd name="f56" fmla="val 288685"/>
              <a:gd name="f57" fmla="val 1592703"/>
              <a:gd name="f58" fmla="val 273050"/>
              <a:gd name="f59" fmla="val 1471451"/>
              <a:gd name="f60" fmla="val 255813"/>
              <a:gd name="f61" fmla="val 1350328"/>
              <a:gd name="f62" fmla="val 237060"/>
              <a:gd name="f63" fmla="val 1227080"/>
              <a:gd name="f64" fmla="val 218488"/>
              <a:gd name="f65" fmla="val 1106065"/>
              <a:gd name="f66" fmla="val 198221"/>
              <a:gd name="f67" fmla="val 982940"/>
              <a:gd name="f68" fmla="val 177152"/>
              <a:gd name="f69" fmla="val 858755"/>
              <a:gd name="f70" fmla="val 155551"/>
              <a:gd name="f71" fmla="val 736861"/>
              <a:gd name="f72" fmla="val 131782"/>
              <a:gd name="f73" fmla="val 613645"/>
              <a:gd name="f74" fmla="val 107123"/>
              <a:gd name="f75" fmla="val 490500"/>
              <a:gd name="f76" fmla="val 82552"/>
              <a:gd name="f77" fmla="val 367348"/>
              <a:gd name="f78" fmla="val 55608"/>
              <a:gd name="f79" fmla="val 244762"/>
              <a:gd name="f80" fmla="val 28130"/>
              <a:gd name="f81" fmla="val 122220"/>
              <a:gd name="f82" fmla="+- 0 0 -90"/>
              <a:gd name="f83" fmla="*/ f3 1 559472"/>
              <a:gd name="f84" fmla="*/ f4 1 3709642"/>
              <a:gd name="f85" fmla="val f5"/>
              <a:gd name="f86" fmla="val f6"/>
              <a:gd name="f87" fmla="val f7"/>
              <a:gd name="f88" fmla="*/ f82 f0 1"/>
              <a:gd name="f89" fmla="+- f87 0 f85"/>
              <a:gd name="f90" fmla="+- f86 0 f85"/>
              <a:gd name="f91" fmla="*/ f88 1 f2"/>
              <a:gd name="f92" fmla="*/ f90 1 559472"/>
              <a:gd name="f93" fmla="*/ f89 1 3709642"/>
              <a:gd name="f94" fmla="*/ 0 f90 1"/>
              <a:gd name="f95" fmla="*/ 0 f89 1"/>
              <a:gd name="f96" fmla="*/ 473952 f90 1"/>
              <a:gd name="f97" fmla="*/ 485840 f90 1"/>
              <a:gd name="f98" fmla="*/ 161194 f89 1"/>
              <a:gd name="f99" fmla="*/ 523949 f90 1"/>
              <a:gd name="f100" fmla="*/ 3672197 f89 1"/>
              <a:gd name="f101" fmla="*/ 454748 f90 1"/>
              <a:gd name="f102" fmla="*/ 3709642 f89 1"/>
              <a:gd name="f103" fmla="*/ 448224 f90 1"/>
              <a:gd name="f104" fmla="*/ 3510471 f89 1"/>
              <a:gd name="f105" fmla="*/ 443564 f90 1"/>
              <a:gd name="f106" fmla="*/ 3408563 f89 1"/>
              <a:gd name="f107" fmla="*/ 438902 f90 1"/>
              <a:gd name="f108" fmla="*/ 3304407 f89 1"/>
              <a:gd name="f109" fmla="*/ 433941 f90 1"/>
              <a:gd name="f110" fmla="*/ 3198777 f89 1"/>
              <a:gd name="f111" fmla="*/ 427584 f90 1"/>
              <a:gd name="f112" fmla="*/ 3092510 f89 1"/>
              <a:gd name="f113" fmla="*/ 420988 f90 1"/>
              <a:gd name="f114" fmla="*/ 2984390 f89 1"/>
              <a:gd name="f115" fmla="*/ 414330 f90 1"/>
              <a:gd name="f116" fmla="*/ 2874401 f89 1"/>
              <a:gd name="f117" fmla="*/ 406840 f90 1"/>
              <a:gd name="f118" fmla="*/ 2762980 f89 1"/>
              <a:gd name="f119" fmla="*/ 397745 f90 1"/>
              <a:gd name="f120" fmla="*/ 2650566 f89 1"/>
              <a:gd name="f121" fmla="*/ 389154 f90 1"/>
              <a:gd name="f122" fmla="*/ 2536612 f89 1"/>
              <a:gd name="f123" fmla="*/ 379225 f90 1"/>
              <a:gd name="f124" fmla="*/ 2421642 f89 1"/>
              <a:gd name="f125" fmla="*/ 368316 f90 1"/>
              <a:gd name="f126" fmla="*/ 2305627 f89 1"/>
              <a:gd name="f127" fmla="*/ 357466 f90 1"/>
              <a:gd name="f128" fmla="*/ 2189233 f89 1"/>
              <a:gd name="f129" fmla="*/ 344982 f90 1"/>
              <a:gd name="f130" fmla="*/ 2071473 f89 1"/>
              <a:gd name="f131" fmla="*/ 332466 f90 1"/>
              <a:gd name="f132" fmla="*/ 1952216 f89 1"/>
              <a:gd name="f133" fmla="*/ 319121 f90 1"/>
              <a:gd name="f134" fmla="*/ 1833776 f89 1"/>
              <a:gd name="f135" fmla="*/ 304408 f90 1"/>
              <a:gd name="f136" fmla="*/ 1713948 f89 1"/>
              <a:gd name="f137" fmla="*/ 288685 f90 1"/>
              <a:gd name="f138" fmla="*/ 1592703 f89 1"/>
              <a:gd name="f139" fmla="*/ 273050 f90 1"/>
              <a:gd name="f140" fmla="*/ 1471451 f89 1"/>
              <a:gd name="f141" fmla="*/ 255813 f90 1"/>
              <a:gd name="f142" fmla="*/ 1350328 f89 1"/>
              <a:gd name="f143" fmla="*/ 237060 f90 1"/>
              <a:gd name="f144" fmla="*/ 1227080 f89 1"/>
              <a:gd name="f145" fmla="*/ 218488 f90 1"/>
              <a:gd name="f146" fmla="*/ 1106065 f89 1"/>
              <a:gd name="f147" fmla="*/ 198221 f90 1"/>
              <a:gd name="f148" fmla="*/ 982940 f89 1"/>
              <a:gd name="f149" fmla="*/ 177152 f90 1"/>
              <a:gd name="f150" fmla="*/ 858755 f89 1"/>
              <a:gd name="f151" fmla="*/ 155551 f90 1"/>
              <a:gd name="f152" fmla="*/ 736861 f89 1"/>
              <a:gd name="f153" fmla="*/ 131782 f90 1"/>
              <a:gd name="f154" fmla="*/ 613645 f89 1"/>
              <a:gd name="f155" fmla="*/ 107123 f90 1"/>
              <a:gd name="f156" fmla="*/ 490500 f89 1"/>
              <a:gd name="f157" fmla="*/ 82552 f90 1"/>
              <a:gd name="f158" fmla="*/ 367348 f89 1"/>
              <a:gd name="f159" fmla="*/ 55608 f90 1"/>
              <a:gd name="f160" fmla="*/ 244762 f89 1"/>
              <a:gd name="f161" fmla="*/ 28130 f90 1"/>
              <a:gd name="f162" fmla="*/ 122220 f89 1"/>
              <a:gd name="f163" fmla="+- f91 0 f1"/>
              <a:gd name="f164" fmla="*/ f94 1 559472"/>
              <a:gd name="f165" fmla="*/ f95 1 3709642"/>
              <a:gd name="f166" fmla="*/ f96 1 559472"/>
              <a:gd name="f167" fmla="*/ f97 1 559472"/>
              <a:gd name="f168" fmla="*/ f98 1 3709642"/>
              <a:gd name="f169" fmla="*/ f99 1 559472"/>
              <a:gd name="f170" fmla="*/ f100 1 3709642"/>
              <a:gd name="f171" fmla="*/ f101 1 559472"/>
              <a:gd name="f172" fmla="*/ f102 1 3709642"/>
              <a:gd name="f173" fmla="*/ f103 1 559472"/>
              <a:gd name="f174" fmla="*/ f104 1 3709642"/>
              <a:gd name="f175" fmla="*/ f105 1 559472"/>
              <a:gd name="f176" fmla="*/ f106 1 3709642"/>
              <a:gd name="f177" fmla="*/ f107 1 559472"/>
              <a:gd name="f178" fmla="*/ f108 1 3709642"/>
              <a:gd name="f179" fmla="*/ f109 1 559472"/>
              <a:gd name="f180" fmla="*/ f110 1 3709642"/>
              <a:gd name="f181" fmla="*/ f111 1 559472"/>
              <a:gd name="f182" fmla="*/ f112 1 3709642"/>
              <a:gd name="f183" fmla="*/ f113 1 559472"/>
              <a:gd name="f184" fmla="*/ f114 1 3709642"/>
              <a:gd name="f185" fmla="*/ f115 1 559472"/>
              <a:gd name="f186" fmla="*/ f116 1 3709642"/>
              <a:gd name="f187" fmla="*/ f117 1 559472"/>
              <a:gd name="f188" fmla="*/ f118 1 3709642"/>
              <a:gd name="f189" fmla="*/ f119 1 559472"/>
              <a:gd name="f190" fmla="*/ f120 1 3709642"/>
              <a:gd name="f191" fmla="*/ f121 1 559472"/>
              <a:gd name="f192" fmla="*/ f122 1 3709642"/>
              <a:gd name="f193" fmla="*/ f123 1 559472"/>
              <a:gd name="f194" fmla="*/ f124 1 3709642"/>
              <a:gd name="f195" fmla="*/ f125 1 559472"/>
              <a:gd name="f196" fmla="*/ f126 1 3709642"/>
              <a:gd name="f197" fmla="*/ f127 1 559472"/>
              <a:gd name="f198" fmla="*/ f128 1 3709642"/>
              <a:gd name="f199" fmla="*/ f129 1 559472"/>
              <a:gd name="f200" fmla="*/ f130 1 3709642"/>
              <a:gd name="f201" fmla="*/ f131 1 559472"/>
              <a:gd name="f202" fmla="*/ f132 1 3709642"/>
              <a:gd name="f203" fmla="*/ f133 1 559472"/>
              <a:gd name="f204" fmla="*/ f134 1 3709642"/>
              <a:gd name="f205" fmla="*/ f135 1 559472"/>
              <a:gd name="f206" fmla="*/ f136 1 3709642"/>
              <a:gd name="f207" fmla="*/ f137 1 559472"/>
              <a:gd name="f208" fmla="*/ f138 1 3709642"/>
              <a:gd name="f209" fmla="*/ f139 1 559472"/>
              <a:gd name="f210" fmla="*/ f140 1 3709642"/>
              <a:gd name="f211" fmla="*/ f141 1 559472"/>
              <a:gd name="f212" fmla="*/ f142 1 3709642"/>
              <a:gd name="f213" fmla="*/ f143 1 559472"/>
              <a:gd name="f214" fmla="*/ f144 1 3709642"/>
              <a:gd name="f215" fmla="*/ f145 1 559472"/>
              <a:gd name="f216" fmla="*/ f146 1 3709642"/>
              <a:gd name="f217" fmla="*/ f147 1 559472"/>
              <a:gd name="f218" fmla="*/ f148 1 3709642"/>
              <a:gd name="f219" fmla="*/ f149 1 559472"/>
              <a:gd name="f220" fmla="*/ f150 1 3709642"/>
              <a:gd name="f221" fmla="*/ f151 1 559472"/>
              <a:gd name="f222" fmla="*/ f152 1 3709642"/>
              <a:gd name="f223" fmla="*/ f153 1 559472"/>
              <a:gd name="f224" fmla="*/ f154 1 3709642"/>
              <a:gd name="f225" fmla="*/ f155 1 559472"/>
              <a:gd name="f226" fmla="*/ f156 1 3709642"/>
              <a:gd name="f227" fmla="*/ f157 1 559472"/>
              <a:gd name="f228" fmla="*/ f158 1 3709642"/>
              <a:gd name="f229" fmla="*/ f159 1 559472"/>
              <a:gd name="f230" fmla="*/ f160 1 3709642"/>
              <a:gd name="f231" fmla="*/ f161 1 559472"/>
              <a:gd name="f232" fmla="*/ f162 1 3709642"/>
              <a:gd name="f233" fmla="*/ f85 1 f92"/>
              <a:gd name="f234" fmla="*/ f86 1 f92"/>
              <a:gd name="f235" fmla="*/ f85 1 f93"/>
              <a:gd name="f236" fmla="*/ f87 1 f93"/>
              <a:gd name="f237" fmla="*/ f164 1 f92"/>
              <a:gd name="f238" fmla="*/ f165 1 f93"/>
              <a:gd name="f239" fmla="*/ f166 1 f92"/>
              <a:gd name="f240" fmla="*/ f167 1 f92"/>
              <a:gd name="f241" fmla="*/ f168 1 f93"/>
              <a:gd name="f242" fmla="*/ f169 1 f92"/>
              <a:gd name="f243" fmla="*/ f170 1 f93"/>
              <a:gd name="f244" fmla="*/ f171 1 f92"/>
              <a:gd name="f245" fmla="*/ f172 1 f93"/>
              <a:gd name="f246" fmla="*/ f173 1 f92"/>
              <a:gd name="f247" fmla="*/ f174 1 f93"/>
              <a:gd name="f248" fmla="*/ f175 1 f92"/>
              <a:gd name="f249" fmla="*/ f176 1 f93"/>
              <a:gd name="f250" fmla="*/ f177 1 f92"/>
              <a:gd name="f251" fmla="*/ f178 1 f93"/>
              <a:gd name="f252" fmla="*/ f179 1 f92"/>
              <a:gd name="f253" fmla="*/ f180 1 f93"/>
              <a:gd name="f254" fmla="*/ f181 1 f92"/>
              <a:gd name="f255" fmla="*/ f182 1 f93"/>
              <a:gd name="f256" fmla="*/ f183 1 f92"/>
              <a:gd name="f257" fmla="*/ f184 1 f93"/>
              <a:gd name="f258" fmla="*/ f185 1 f92"/>
              <a:gd name="f259" fmla="*/ f186 1 f93"/>
              <a:gd name="f260" fmla="*/ f187 1 f92"/>
              <a:gd name="f261" fmla="*/ f188 1 f93"/>
              <a:gd name="f262" fmla="*/ f189 1 f92"/>
              <a:gd name="f263" fmla="*/ f190 1 f93"/>
              <a:gd name="f264" fmla="*/ f191 1 f92"/>
              <a:gd name="f265" fmla="*/ f192 1 f93"/>
              <a:gd name="f266" fmla="*/ f193 1 f92"/>
              <a:gd name="f267" fmla="*/ f194 1 f93"/>
              <a:gd name="f268" fmla="*/ f195 1 f92"/>
              <a:gd name="f269" fmla="*/ f196 1 f93"/>
              <a:gd name="f270" fmla="*/ f197 1 f92"/>
              <a:gd name="f271" fmla="*/ f198 1 f93"/>
              <a:gd name="f272" fmla="*/ f199 1 f92"/>
              <a:gd name="f273" fmla="*/ f200 1 f93"/>
              <a:gd name="f274" fmla="*/ f201 1 f92"/>
              <a:gd name="f275" fmla="*/ f202 1 f93"/>
              <a:gd name="f276" fmla="*/ f203 1 f92"/>
              <a:gd name="f277" fmla="*/ f204 1 f93"/>
              <a:gd name="f278" fmla="*/ f205 1 f92"/>
              <a:gd name="f279" fmla="*/ f206 1 f93"/>
              <a:gd name="f280" fmla="*/ f207 1 f92"/>
              <a:gd name="f281" fmla="*/ f208 1 f93"/>
              <a:gd name="f282" fmla="*/ f209 1 f92"/>
              <a:gd name="f283" fmla="*/ f210 1 f93"/>
              <a:gd name="f284" fmla="*/ f211 1 f92"/>
              <a:gd name="f285" fmla="*/ f212 1 f93"/>
              <a:gd name="f286" fmla="*/ f213 1 f92"/>
              <a:gd name="f287" fmla="*/ f214 1 f93"/>
              <a:gd name="f288" fmla="*/ f215 1 f92"/>
              <a:gd name="f289" fmla="*/ f216 1 f93"/>
              <a:gd name="f290" fmla="*/ f217 1 f92"/>
              <a:gd name="f291" fmla="*/ f218 1 f93"/>
              <a:gd name="f292" fmla="*/ f219 1 f92"/>
              <a:gd name="f293" fmla="*/ f220 1 f93"/>
              <a:gd name="f294" fmla="*/ f221 1 f92"/>
              <a:gd name="f295" fmla="*/ f222 1 f93"/>
              <a:gd name="f296" fmla="*/ f223 1 f92"/>
              <a:gd name="f297" fmla="*/ f224 1 f93"/>
              <a:gd name="f298" fmla="*/ f225 1 f92"/>
              <a:gd name="f299" fmla="*/ f226 1 f93"/>
              <a:gd name="f300" fmla="*/ f227 1 f92"/>
              <a:gd name="f301" fmla="*/ f228 1 f93"/>
              <a:gd name="f302" fmla="*/ f229 1 f92"/>
              <a:gd name="f303" fmla="*/ f230 1 f93"/>
              <a:gd name="f304" fmla="*/ f231 1 f92"/>
              <a:gd name="f305" fmla="*/ f232 1 f93"/>
              <a:gd name="f306" fmla="*/ f233 f83 1"/>
              <a:gd name="f307" fmla="*/ f234 f83 1"/>
              <a:gd name="f308" fmla="*/ f236 f84 1"/>
              <a:gd name="f309" fmla="*/ f235 f84 1"/>
              <a:gd name="f310" fmla="*/ f237 f83 1"/>
              <a:gd name="f311" fmla="*/ f238 f84 1"/>
              <a:gd name="f312" fmla="*/ f239 f83 1"/>
              <a:gd name="f313" fmla="*/ f240 f83 1"/>
              <a:gd name="f314" fmla="*/ f241 f84 1"/>
              <a:gd name="f315" fmla="*/ f242 f83 1"/>
              <a:gd name="f316" fmla="*/ f243 f84 1"/>
              <a:gd name="f317" fmla="*/ f244 f83 1"/>
              <a:gd name="f318" fmla="*/ f245 f84 1"/>
              <a:gd name="f319" fmla="*/ f246 f83 1"/>
              <a:gd name="f320" fmla="*/ f247 f84 1"/>
              <a:gd name="f321" fmla="*/ f248 f83 1"/>
              <a:gd name="f322" fmla="*/ f249 f84 1"/>
              <a:gd name="f323" fmla="*/ f250 f83 1"/>
              <a:gd name="f324" fmla="*/ f251 f84 1"/>
              <a:gd name="f325" fmla="*/ f252 f83 1"/>
              <a:gd name="f326" fmla="*/ f253 f84 1"/>
              <a:gd name="f327" fmla="*/ f254 f83 1"/>
              <a:gd name="f328" fmla="*/ f255 f84 1"/>
              <a:gd name="f329" fmla="*/ f256 f83 1"/>
              <a:gd name="f330" fmla="*/ f257 f84 1"/>
              <a:gd name="f331" fmla="*/ f258 f83 1"/>
              <a:gd name="f332" fmla="*/ f259 f84 1"/>
              <a:gd name="f333" fmla="*/ f260 f83 1"/>
              <a:gd name="f334" fmla="*/ f261 f84 1"/>
              <a:gd name="f335" fmla="*/ f262 f83 1"/>
              <a:gd name="f336" fmla="*/ f263 f84 1"/>
              <a:gd name="f337" fmla="*/ f264 f83 1"/>
              <a:gd name="f338" fmla="*/ f265 f84 1"/>
              <a:gd name="f339" fmla="*/ f266 f83 1"/>
              <a:gd name="f340" fmla="*/ f267 f84 1"/>
              <a:gd name="f341" fmla="*/ f268 f83 1"/>
              <a:gd name="f342" fmla="*/ f269 f84 1"/>
              <a:gd name="f343" fmla="*/ f270 f83 1"/>
              <a:gd name="f344" fmla="*/ f271 f84 1"/>
              <a:gd name="f345" fmla="*/ f272 f83 1"/>
              <a:gd name="f346" fmla="*/ f273 f84 1"/>
              <a:gd name="f347" fmla="*/ f274 f83 1"/>
              <a:gd name="f348" fmla="*/ f275 f84 1"/>
              <a:gd name="f349" fmla="*/ f276 f83 1"/>
              <a:gd name="f350" fmla="*/ f277 f84 1"/>
              <a:gd name="f351" fmla="*/ f278 f83 1"/>
              <a:gd name="f352" fmla="*/ f279 f84 1"/>
              <a:gd name="f353" fmla="*/ f280 f83 1"/>
              <a:gd name="f354" fmla="*/ f281 f84 1"/>
              <a:gd name="f355" fmla="*/ f282 f83 1"/>
              <a:gd name="f356" fmla="*/ f283 f84 1"/>
              <a:gd name="f357" fmla="*/ f284 f83 1"/>
              <a:gd name="f358" fmla="*/ f285 f84 1"/>
              <a:gd name="f359" fmla="*/ f286 f83 1"/>
              <a:gd name="f360" fmla="*/ f287 f84 1"/>
              <a:gd name="f361" fmla="*/ f288 f83 1"/>
              <a:gd name="f362" fmla="*/ f289 f84 1"/>
              <a:gd name="f363" fmla="*/ f290 f83 1"/>
              <a:gd name="f364" fmla="*/ f291 f84 1"/>
              <a:gd name="f365" fmla="*/ f292 f83 1"/>
              <a:gd name="f366" fmla="*/ f293 f84 1"/>
              <a:gd name="f367" fmla="*/ f294 f83 1"/>
              <a:gd name="f368" fmla="*/ f295 f84 1"/>
              <a:gd name="f369" fmla="*/ f296 f83 1"/>
              <a:gd name="f370" fmla="*/ f297 f84 1"/>
              <a:gd name="f371" fmla="*/ f298 f83 1"/>
              <a:gd name="f372" fmla="*/ f299 f84 1"/>
              <a:gd name="f373" fmla="*/ f300 f83 1"/>
              <a:gd name="f374" fmla="*/ f301 f84 1"/>
              <a:gd name="f375" fmla="*/ f302 f83 1"/>
              <a:gd name="f376" fmla="*/ f303 f84 1"/>
              <a:gd name="f377" fmla="*/ f304 f83 1"/>
              <a:gd name="f378" fmla="*/ f305 f84 1"/>
            </a:gdLst>
            <a:ahLst/>
            <a:cxnLst>
              <a:cxn ang="3cd4">
                <a:pos x="hc" y="t"/>
              </a:cxn>
              <a:cxn ang="0">
                <a:pos x="r" y="vc"/>
              </a:cxn>
              <a:cxn ang="cd4">
                <a:pos x="hc" y="b"/>
              </a:cxn>
              <a:cxn ang="cd2">
                <a:pos x="l" y="vc"/>
              </a:cxn>
              <a:cxn ang="f163">
                <a:pos x="f310" y="f311"/>
              </a:cxn>
              <a:cxn ang="f163">
                <a:pos x="f312" y="f311"/>
              </a:cxn>
              <a:cxn ang="f163">
                <a:pos x="f313" y="f314"/>
              </a:cxn>
              <a:cxn ang="f163">
                <a:pos x="f315" y="f316"/>
              </a:cxn>
              <a:cxn ang="f163">
                <a:pos x="f317" y="f318"/>
              </a:cxn>
              <a:cxn ang="f163">
                <a:pos x="f319" y="f320"/>
              </a:cxn>
              <a:cxn ang="f163">
                <a:pos x="f321" y="f322"/>
              </a:cxn>
              <a:cxn ang="f163">
                <a:pos x="f323" y="f324"/>
              </a:cxn>
              <a:cxn ang="f163">
                <a:pos x="f325" y="f326"/>
              </a:cxn>
              <a:cxn ang="f163">
                <a:pos x="f327" y="f328"/>
              </a:cxn>
              <a:cxn ang="f163">
                <a:pos x="f329" y="f330"/>
              </a:cxn>
              <a:cxn ang="f163">
                <a:pos x="f331" y="f332"/>
              </a:cxn>
              <a:cxn ang="f163">
                <a:pos x="f333" y="f334"/>
              </a:cxn>
              <a:cxn ang="f163">
                <a:pos x="f335" y="f336"/>
              </a:cxn>
              <a:cxn ang="f163">
                <a:pos x="f337" y="f338"/>
              </a:cxn>
              <a:cxn ang="f163">
                <a:pos x="f339" y="f340"/>
              </a:cxn>
              <a:cxn ang="f163">
                <a:pos x="f341" y="f342"/>
              </a:cxn>
              <a:cxn ang="f163">
                <a:pos x="f343" y="f344"/>
              </a:cxn>
              <a:cxn ang="f163">
                <a:pos x="f345" y="f346"/>
              </a:cxn>
              <a:cxn ang="f163">
                <a:pos x="f347" y="f348"/>
              </a:cxn>
              <a:cxn ang="f163">
                <a:pos x="f349" y="f350"/>
              </a:cxn>
              <a:cxn ang="f163">
                <a:pos x="f351" y="f352"/>
              </a:cxn>
              <a:cxn ang="f163">
                <a:pos x="f353" y="f354"/>
              </a:cxn>
              <a:cxn ang="f163">
                <a:pos x="f355" y="f356"/>
              </a:cxn>
              <a:cxn ang="f163">
                <a:pos x="f357" y="f358"/>
              </a:cxn>
              <a:cxn ang="f163">
                <a:pos x="f359" y="f360"/>
              </a:cxn>
              <a:cxn ang="f163">
                <a:pos x="f361" y="f362"/>
              </a:cxn>
              <a:cxn ang="f163">
                <a:pos x="f363" y="f364"/>
              </a:cxn>
              <a:cxn ang="f163">
                <a:pos x="f365" y="f366"/>
              </a:cxn>
              <a:cxn ang="f163">
                <a:pos x="f367" y="f368"/>
              </a:cxn>
              <a:cxn ang="f163">
                <a:pos x="f369" y="f370"/>
              </a:cxn>
              <a:cxn ang="f163">
                <a:pos x="f371" y="f372"/>
              </a:cxn>
              <a:cxn ang="f163">
                <a:pos x="f373" y="f374"/>
              </a:cxn>
              <a:cxn ang="f163">
                <a:pos x="f375" y="f376"/>
              </a:cxn>
              <a:cxn ang="f163">
                <a:pos x="f377" y="f378"/>
              </a:cxn>
              <a:cxn ang="f163">
                <a:pos x="f310" y="f311"/>
              </a:cxn>
            </a:cxnLst>
            <a:rect l="f306" t="f309" r="f307" b="f308"/>
            <a:pathLst>
              <a:path w="559472" h="3709642">
                <a:moveTo>
                  <a:pt x="f5" y="f5"/>
                </a:moveTo>
                <a:lnTo>
                  <a:pt x="f8" y="f5"/>
                </a:lnTo>
                <a:lnTo>
                  <a:pt x="f9" y="f10"/>
                </a:lnTo>
                <a:cubicBezTo>
                  <a:pt x="f11" y="f12"/>
                  <a:pt x="f13" y="f14"/>
                  <a:pt x="f15" y="f16"/>
                </a:cubicBezTo>
                <a:cubicBezTo>
                  <a:pt x="f17" y="f18"/>
                  <a:pt x="f19" y="f20"/>
                  <a:pt x="f21" y="f7"/>
                </a:cubicBezTo>
                <a:lnTo>
                  <a:pt x="f22" y="f23"/>
                </a:lnTo>
                <a:lnTo>
                  <a:pt x="f24" y="f25"/>
                </a:lnTo>
                <a:lnTo>
                  <a:pt x="f26" y="f27"/>
                </a:lnTo>
                <a:lnTo>
                  <a:pt x="f28" y="f29"/>
                </a:lnTo>
                <a:lnTo>
                  <a:pt x="f30" y="f31"/>
                </a:lnTo>
                <a:lnTo>
                  <a:pt x="f32" y="f33"/>
                </a:lnTo>
                <a:lnTo>
                  <a:pt x="f34" y="f35"/>
                </a:lnTo>
                <a:lnTo>
                  <a:pt x="f36" y="f37"/>
                </a:lnTo>
                <a:lnTo>
                  <a:pt x="f38" y="f39"/>
                </a:lnTo>
                <a:lnTo>
                  <a:pt x="f40" y="f41"/>
                </a:lnTo>
                <a:lnTo>
                  <a:pt x="f42" y="f43"/>
                </a:lnTo>
                <a:lnTo>
                  <a:pt x="f44" y="f45"/>
                </a:lnTo>
                <a:lnTo>
                  <a:pt x="f46" y="f47"/>
                </a:lnTo>
                <a:lnTo>
                  <a:pt x="f48" y="f49"/>
                </a:lnTo>
                <a:lnTo>
                  <a:pt x="f50" y="f51"/>
                </a:lnTo>
                <a:lnTo>
                  <a:pt x="f52" y="f53"/>
                </a:lnTo>
                <a:lnTo>
                  <a:pt x="f54" y="f55"/>
                </a:ln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5" y="f5"/>
                </a:lnTo>
                <a:close/>
              </a:path>
            </a:pathLst>
          </a:custGeom>
          <a:solidFill>
            <a:srgbClr val="FFFFFF">
              <a:alpha val="20000"/>
            </a:srgbClr>
          </a:solidFill>
          <a:ln cap="rnd">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pic>
        <p:nvPicPr>
          <p:cNvPr id="6" name="Picture 4" descr="A picture containing text, indoor, floor, room&#10;&#10;Description automatically generated">
            <a:extLst>
              <a:ext uri="{FF2B5EF4-FFF2-40B4-BE49-F238E27FC236}">
                <a16:creationId xmlns:a16="http://schemas.microsoft.com/office/drawing/2014/main" id="{50AEEF4D-6E11-78E8-A28C-A3000951F24B}"/>
              </a:ext>
            </a:extLst>
          </p:cNvPr>
          <p:cNvPicPr>
            <a:picLocks noChangeAspect="1"/>
          </p:cNvPicPr>
          <p:nvPr/>
        </p:nvPicPr>
        <p:blipFill>
          <a:blip r:embed="rId5"/>
          <a:srcRect l="9723" r="31719"/>
          <a:stretch>
            <a:fillRect/>
          </a:stretch>
        </p:blipFill>
        <p:spPr>
          <a:xfrm>
            <a:off x="7229173" y="0"/>
            <a:ext cx="4963244" cy="6858000"/>
          </a:xfrm>
          <a:prstGeom prst="rect">
            <a:avLst/>
          </a:prstGeom>
          <a:noFill/>
          <a:ln cap="rnd">
            <a:noFill/>
          </a:ln>
        </p:spPr>
      </p:pic>
      <p:pic>
        <p:nvPicPr>
          <p:cNvPr id="7" name="Introduction BuDi">
            <a:extLst>
              <a:ext uri="{FF2B5EF4-FFF2-40B4-BE49-F238E27FC236}">
                <a16:creationId xmlns:a16="http://schemas.microsoft.com/office/drawing/2014/main" id="{5A89F74A-1625-A8A8-78AF-2B1261D0A4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18935" y="46661"/>
            <a:ext cx="730248" cy="730248"/>
          </a:xfrm>
          <a:prstGeom prst="rect">
            <a:avLst/>
          </a:prstGeom>
          <a:noFill/>
          <a:ln cap="rnd">
            <a:noFill/>
          </a:ln>
        </p:spPr>
      </p:pic>
    </p:spTree>
  </p:cSld>
  <p:clrMapOvr>
    <a:masterClrMapping/>
  </p:clrMapOvr>
  <mc:AlternateContent xmlns:mc="http://schemas.openxmlformats.org/markup-compatibility/2006">
    <mc:Choice xmlns:p14="http://schemas.microsoft.com/office/powerpoint/2010/main" Requires="p14">
      <p:transition spd="slow" p14:dur="2000" advTm="67358"/>
    </mc:Choice>
    <mc:Fallback>
      <p:transition spd="slow" advTm="67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p:tgtEl>
                                          <p:spTgt spid="7"/>
                                        </p:tgtEl>
                                      </p:cBhvr>
                                    </p:cmd>
                                  </p:childTnLst>
                                </p:cTn>
                              </p:par>
                              <p:par>
                                <p:cTn id="7" presetID="16" presetClass="entr" presetSubtype="21" fill="hold" grpId="0" nodeType="withEffect">
                                  <p:stCondLst>
                                    <p:cond delay="9460"/>
                                  </p:stCondLst>
                                  <p:childTnLst>
                                    <p:set>
                                      <p:cBhvr>
                                        <p:cTn id="8" dur="1" fill="hold">
                                          <p:stCondLst>
                                            <p:cond delay="0"/>
                                          </p:stCondLst>
                                        </p:cTn>
                                        <p:tgtEl>
                                          <p:spTgt spid="4">
                                            <p:txEl>
                                              <p:pRg st="0" end="0"/>
                                            </p:txEl>
                                          </p:spTgt>
                                        </p:tgtEl>
                                        <p:attrNameLst>
                                          <p:attrName>style.visibility</p:attrName>
                                        </p:attrNameLst>
                                      </p:cBhvr>
                                      <p:to>
                                        <p:strVal val="visible"/>
                                      </p:to>
                                    </p:set>
                                    <p:animEffect transition="in" filter="barn(inVertical)">
                                      <p:cBhvr>
                                        <p:cTn id="9" dur="500"/>
                                        <p:tgtEl>
                                          <p:spTgt spid="4">
                                            <p:txEl>
                                              <p:pRg st="0" end="0"/>
                                            </p:txEl>
                                          </p:spTgt>
                                        </p:tgtEl>
                                      </p:cBhvr>
                                    </p:animEffect>
                                  </p:childTnLst>
                                </p:cTn>
                              </p:par>
                              <p:par>
                                <p:cTn id="10" presetID="16" presetClass="entr" presetSubtype="21" fill="hold" grpId="0" nodeType="withEffect">
                                  <p:stCondLst>
                                    <p:cond delay="3590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13">
                  <p:stCondLst>
                    <p:cond delay="indefinite"/>
                  </p:stCondLst>
                  <p:endCondLst>
                    <p:cond evt="onNext" delay="0">
                      <p:tgtEl>
                        <p:sldTgt/>
                      </p:tgtEl>
                    </p:cond>
                    <p:cond evt="onPrev" delay="0">
                      <p:tgtEl>
                        <p:sldTgt/>
                      </p:tgtEl>
                    </p:cond>
                  </p:endCondLst>
                </p:cTn>
                <p:tgtEl>
                  <p:spTgt spid="7"/>
                </p:tgtEl>
              </p:cMediaNode>
            </p:audio>
          </p:childTnLst>
        </p:cTn>
      </p:par>
    </p:tnLst>
    <p:bldLst>
      <p:bldP spid="4" grpId="0" uiExpand="1" build="p"/>
    </p:bldLst>
  </p:timing>
  <p:extLst>
    <p:ext uri="{E180D4A7-C9FB-4DFB-919C-405C955672EB}">
      <p14:showEvtLst xmlns:p14="http://schemas.microsoft.com/office/powerpoint/2010/main">
        <p14:playEvt time="20" objId="7"/>
        <p14:stopEvt time="67058" objId="7"/>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504FD47A-C06F-713D-2A8E-C8DDACA94511}"/>
              </a:ext>
            </a:extLst>
          </p:cNvPr>
          <p:cNvSpPr>
            <a:spLocks noMove="1" noResize="1"/>
          </p:cNvSpPr>
          <p:nvPr/>
        </p:nvSpPr>
        <p:spPr>
          <a:xfrm>
            <a:off x="0" y="0"/>
            <a:ext cx="12191996" cy="6858000"/>
          </a:xfrm>
          <a:prstGeom prst="rect">
            <a:avLst/>
          </a:prstGeom>
          <a:blipFill>
            <a:blip r:embed="rId4">
              <a:alphaModFix/>
            </a:blip>
            <a:stretch>
              <a:fillRect/>
            </a:stretch>
          </a:blipFill>
          <a:ln cap="rnd">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sp>
        <p:nvSpPr>
          <p:cNvPr id="3" name="Rectangle 17">
            <a:extLst>
              <a:ext uri="{FF2B5EF4-FFF2-40B4-BE49-F238E27FC236}">
                <a16:creationId xmlns:a16="http://schemas.microsoft.com/office/drawing/2014/main" id="{A9ADDDC2-83D0-210E-9406-F3E97CC235A3}"/>
              </a:ext>
            </a:extLst>
          </p:cNvPr>
          <p:cNvSpPr>
            <a:spLocks noMove="1" noResize="1"/>
          </p:cNvSpPr>
          <p:nvPr/>
        </p:nvSpPr>
        <p:spPr>
          <a:xfrm>
            <a:off x="10442448" y="0"/>
            <a:ext cx="685800" cy="1143000"/>
          </a:xfrm>
          <a:prstGeom prst="rect">
            <a:avLst/>
          </a:prstGeom>
          <a:solidFill>
            <a:srgbClr val="B01513"/>
          </a:solidFill>
          <a:ln cap="rnd">
            <a:noFill/>
            <a:prstDash val="solid"/>
          </a:ln>
          <a:effectLst>
            <a:outerShdw dist="25402" dir="5400000" algn="tl">
              <a:srgbClr val="000000">
                <a:alpha val="45000"/>
              </a:srgbClr>
            </a:outerShdw>
          </a:effectLst>
        </p:spPr>
        <p:txBody>
          <a:bodyPr lIns="0" tIns="0" rIns="0" bIns="0">
            <a:noAutofit/>
          </a:bodyPr>
          <a:lstStyle/>
          <a:p>
            <a:endParaRPr lang="en-US"/>
          </a:p>
        </p:txBody>
      </p:sp>
      <p:sp>
        <p:nvSpPr>
          <p:cNvPr id="4" name="Freeform 7">
            <a:extLst>
              <a:ext uri="{FF2B5EF4-FFF2-40B4-BE49-F238E27FC236}">
                <a16:creationId xmlns:a16="http://schemas.microsoft.com/office/drawing/2014/main" id="{A245080A-7563-93E0-8418-C8F5C14D3A8F}"/>
              </a:ext>
            </a:extLst>
          </p:cNvPr>
          <p:cNvSpPr>
            <a:spLocks noMove="1" noResize="1"/>
          </p:cNvSpPr>
          <p:nvPr/>
        </p:nvSpPr>
        <p:spPr>
          <a:xfrm>
            <a:off x="8719937" y="1460232"/>
            <a:ext cx="3472059" cy="825931"/>
          </a:xfrm>
          <a:custGeom>
            <a:avLst/>
            <a:gdLst>
              <a:gd name="f0" fmla="val 10800000"/>
              <a:gd name="f1" fmla="val 5400000"/>
              <a:gd name="f2" fmla="val 180"/>
              <a:gd name="f3" fmla="val w"/>
              <a:gd name="f4" fmla="val h"/>
              <a:gd name="f5" fmla="val 0"/>
              <a:gd name="f6" fmla="val 3472060"/>
              <a:gd name="f7" fmla="val 825932"/>
              <a:gd name="f8" fmla="val 3470310"/>
              <a:gd name="f9" fmla="val 12850"/>
              <a:gd name="f10" fmla="val 480529"/>
              <a:gd name="f11" fmla="val 3363699"/>
              <a:gd name="f12" fmla="val 498471"/>
              <a:gd name="f13" fmla="val 2435623"/>
              <a:gd name="f14" fmla="val 645518"/>
              <a:gd name="f15" fmla="val 603076"/>
              <a:gd name="f16" fmla="val 844866"/>
              <a:gd name="f17" fmla="val 42060"/>
              <a:gd name="f18" fmla="val 824486"/>
              <a:gd name="f19" fmla="val 28151"/>
              <a:gd name="f20" fmla="val 802425"/>
              <a:gd name="f21" fmla="val 13909"/>
              <a:gd name="f22" fmla="val 780513"/>
              <a:gd name="f23" fmla="val 758452"/>
              <a:gd name="f24" fmla="val 188014"/>
              <a:gd name="f25" fmla="val 735602"/>
              <a:gd name="f26" fmla="val 284087"/>
              <a:gd name="f27" fmla="val 722590"/>
              <a:gd name="f28" fmla="val 382288"/>
              <a:gd name="f29" fmla="val 709392"/>
              <a:gd name="f30" fmla="val 481858"/>
              <a:gd name="f31" fmla="val 695774"/>
              <a:gd name="f32" fmla="val 581897"/>
              <a:gd name="f33" fmla="val 680711"/>
              <a:gd name="f34" fmla="val 683670"/>
              <a:gd name="f35" fmla="val 665256"/>
              <a:gd name="f36" fmla="val 787206"/>
              <a:gd name="f37" fmla="val 649587"/>
              <a:gd name="f38" fmla="val 892019"/>
              <a:gd name="f39" fmla="val 632968"/>
              <a:gd name="f40" fmla="val 997620"/>
              <a:gd name="f41" fmla="val 614667"/>
              <a:gd name="f42" fmla="val 1104727"/>
              <a:gd name="f43" fmla="val 596741"/>
              <a:gd name="f44" fmla="val 1212669"/>
              <a:gd name="f45" fmla="val 577397"/>
              <a:gd name="f46" fmla="val 1321506"/>
              <a:gd name="f47" fmla="val 556988"/>
              <a:gd name="f48" fmla="val 1430709"/>
              <a:gd name="f49" fmla="val 536607"/>
              <a:gd name="f50" fmla="val 1541050"/>
              <a:gd name="f51" fmla="val 514481"/>
              <a:gd name="f52" fmla="val 1652805"/>
              <a:gd name="f53" fmla="val 492202"/>
              <a:gd name="f54" fmla="val 1763708"/>
              <a:gd name="f55" fmla="val 469161"/>
              <a:gd name="f56" fmla="val 1875795"/>
              <a:gd name="f57" fmla="val 444641"/>
              <a:gd name="f58" fmla="val 1989128"/>
              <a:gd name="f59" fmla="val 418995"/>
              <a:gd name="f60" fmla="val 2102476"/>
              <a:gd name="f61" fmla="val 393438"/>
              <a:gd name="f62" fmla="val 2215549"/>
              <a:gd name="f63" fmla="val 366291"/>
              <a:gd name="f64" fmla="val 2330490"/>
              <a:gd name="f65" fmla="val 337455"/>
              <a:gd name="f66" fmla="val 2443333"/>
              <a:gd name="f67" fmla="val 308983"/>
              <a:gd name="f68" fmla="val 2558014"/>
              <a:gd name="f69" fmla="val 278646"/>
              <a:gd name="f70" fmla="val 2673621"/>
              <a:gd name="f71" fmla="val 247421"/>
              <a:gd name="f72" fmla="val 2787008"/>
              <a:gd name="f73" fmla="val 215853"/>
              <a:gd name="f74" fmla="val 2901442"/>
              <a:gd name="f75" fmla="val 182011"/>
              <a:gd name="f76" fmla="val 3015722"/>
              <a:gd name="f77" fmla="val 147286"/>
              <a:gd name="f78" fmla="val 3130018"/>
              <a:gd name="f79" fmla="val 112649"/>
              <a:gd name="f80" fmla="val 3243551"/>
              <a:gd name="f81" fmla="val 75688"/>
              <a:gd name="f82" fmla="val 3356992"/>
              <a:gd name="f83" fmla="val 38197"/>
              <a:gd name="f84" fmla="+- 0 0 -90"/>
              <a:gd name="f85" fmla="*/ f3 1 3472060"/>
              <a:gd name="f86" fmla="*/ f4 1 825932"/>
              <a:gd name="f87" fmla="val f5"/>
              <a:gd name="f88" fmla="val f6"/>
              <a:gd name="f89" fmla="val f7"/>
              <a:gd name="f90" fmla="*/ f84 f0 1"/>
              <a:gd name="f91" fmla="+- f89 0 f87"/>
              <a:gd name="f92" fmla="+- f88 0 f87"/>
              <a:gd name="f93" fmla="*/ f90 1 f2"/>
              <a:gd name="f94" fmla="*/ f92 1 3472060"/>
              <a:gd name="f95" fmla="*/ f91 1 825932"/>
              <a:gd name="f96" fmla="*/ 3470310 f92 1"/>
              <a:gd name="f97" fmla="*/ 0 f91 1"/>
              <a:gd name="f98" fmla="*/ 3472060 f92 1"/>
              <a:gd name="f99" fmla="*/ 12850 f91 1"/>
              <a:gd name="f100" fmla="*/ 480529 f91 1"/>
              <a:gd name="f101" fmla="*/ 3363699 f92 1"/>
              <a:gd name="f102" fmla="*/ 498471 f91 1"/>
              <a:gd name="f103" fmla="*/ 42060 f92 1"/>
              <a:gd name="f104" fmla="*/ 824486 f91 1"/>
              <a:gd name="f105" fmla="*/ 0 f92 1"/>
              <a:gd name="f106" fmla="*/ 758452 f91 1"/>
              <a:gd name="f107" fmla="*/ 188014 f92 1"/>
              <a:gd name="f108" fmla="*/ 735602 f91 1"/>
              <a:gd name="f109" fmla="*/ 284087 f92 1"/>
              <a:gd name="f110" fmla="*/ 722590 f91 1"/>
              <a:gd name="f111" fmla="*/ 382288 f92 1"/>
              <a:gd name="f112" fmla="*/ 709392 f91 1"/>
              <a:gd name="f113" fmla="*/ 481858 f92 1"/>
              <a:gd name="f114" fmla="*/ 695774 f91 1"/>
              <a:gd name="f115" fmla="*/ 581897 f92 1"/>
              <a:gd name="f116" fmla="*/ 680711 f91 1"/>
              <a:gd name="f117" fmla="*/ 683670 f92 1"/>
              <a:gd name="f118" fmla="*/ 665256 f91 1"/>
              <a:gd name="f119" fmla="*/ 787206 f92 1"/>
              <a:gd name="f120" fmla="*/ 649587 f91 1"/>
              <a:gd name="f121" fmla="*/ 892019 f92 1"/>
              <a:gd name="f122" fmla="*/ 632968 f91 1"/>
              <a:gd name="f123" fmla="*/ 997620 f92 1"/>
              <a:gd name="f124" fmla="*/ 614667 f91 1"/>
              <a:gd name="f125" fmla="*/ 1104727 f92 1"/>
              <a:gd name="f126" fmla="*/ 596741 f91 1"/>
              <a:gd name="f127" fmla="*/ 1212669 f92 1"/>
              <a:gd name="f128" fmla="*/ 577397 f91 1"/>
              <a:gd name="f129" fmla="*/ 1321506 f92 1"/>
              <a:gd name="f130" fmla="*/ 556988 f91 1"/>
              <a:gd name="f131" fmla="*/ 1430709 f92 1"/>
              <a:gd name="f132" fmla="*/ 536607 f91 1"/>
              <a:gd name="f133" fmla="*/ 1541050 f92 1"/>
              <a:gd name="f134" fmla="*/ 514481 f91 1"/>
              <a:gd name="f135" fmla="*/ 1652805 f92 1"/>
              <a:gd name="f136" fmla="*/ 492202 f91 1"/>
              <a:gd name="f137" fmla="*/ 1763708 f92 1"/>
              <a:gd name="f138" fmla="*/ 469161 f91 1"/>
              <a:gd name="f139" fmla="*/ 1875795 f92 1"/>
              <a:gd name="f140" fmla="*/ 444641 f91 1"/>
              <a:gd name="f141" fmla="*/ 1989128 f92 1"/>
              <a:gd name="f142" fmla="*/ 418995 f91 1"/>
              <a:gd name="f143" fmla="*/ 2102476 f92 1"/>
              <a:gd name="f144" fmla="*/ 393438 f91 1"/>
              <a:gd name="f145" fmla="*/ 2215549 f92 1"/>
              <a:gd name="f146" fmla="*/ 366291 f91 1"/>
              <a:gd name="f147" fmla="*/ 2330490 f92 1"/>
              <a:gd name="f148" fmla="*/ 337455 f91 1"/>
              <a:gd name="f149" fmla="*/ 2443333 f92 1"/>
              <a:gd name="f150" fmla="*/ 308983 f91 1"/>
              <a:gd name="f151" fmla="*/ 2558014 f92 1"/>
              <a:gd name="f152" fmla="*/ 278646 f91 1"/>
              <a:gd name="f153" fmla="*/ 2673621 f92 1"/>
              <a:gd name="f154" fmla="*/ 247421 f91 1"/>
              <a:gd name="f155" fmla="*/ 2787008 f92 1"/>
              <a:gd name="f156" fmla="*/ 215853 f91 1"/>
              <a:gd name="f157" fmla="*/ 2901442 f92 1"/>
              <a:gd name="f158" fmla="*/ 182011 f91 1"/>
              <a:gd name="f159" fmla="*/ 3015722 f92 1"/>
              <a:gd name="f160" fmla="*/ 147286 f91 1"/>
              <a:gd name="f161" fmla="*/ 3130018 f92 1"/>
              <a:gd name="f162" fmla="*/ 112649 f91 1"/>
              <a:gd name="f163" fmla="*/ 3243551 f92 1"/>
              <a:gd name="f164" fmla="*/ 75688 f91 1"/>
              <a:gd name="f165" fmla="*/ 3356992 f92 1"/>
              <a:gd name="f166" fmla="*/ 38197 f91 1"/>
              <a:gd name="f167" fmla="+- f93 0 f1"/>
              <a:gd name="f168" fmla="*/ f96 1 3472060"/>
              <a:gd name="f169" fmla="*/ f97 1 825932"/>
              <a:gd name="f170" fmla="*/ f98 1 3472060"/>
              <a:gd name="f171" fmla="*/ f99 1 825932"/>
              <a:gd name="f172" fmla="*/ f100 1 825932"/>
              <a:gd name="f173" fmla="*/ f101 1 3472060"/>
              <a:gd name="f174" fmla="*/ f102 1 825932"/>
              <a:gd name="f175" fmla="*/ f103 1 3472060"/>
              <a:gd name="f176" fmla="*/ f104 1 825932"/>
              <a:gd name="f177" fmla="*/ f105 1 3472060"/>
              <a:gd name="f178" fmla="*/ f106 1 825932"/>
              <a:gd name="f179" fmla="*/ f107 1 3472060"/>
              <a:gd name="f180" fmla="*/ f108 1 825932"/>
              <a:gd name="f181" fmla="*/ f109 1 3472060"/>
              <a:gd name="f182" fmla="*/ f110 1 825932"/>
              <a:gd name="f183" fmla="*/ f111 1 3472060"/>
              <a:gd name="f184" fmla="*/ f112 1 825932"/>
              <a:gd name="f185" fmla="*/ f113 1 3472060"/>
              <a:gd name="f186" fmla="*/ f114 1 825932"/>
              <a:gd name="f187" fmla="*/ f115 1 3472060"/>
              <a:gd name="f188" fmla="*/ f116 1 825932"/>
              <a:gd name="f189" fmla="*/ f117 1 3472060"/>
              <a:gd name="f190" fmla="*/ f118 1 825932"/>
              <a:gd name="f191" fmla="*/ f119 1 3472060"/>
              <a:gd name="f192" fmla="*/ f120 1 825932"/>
              <a:gd name="f193" fmla="*/ f121 1 3472060"/>
              <a:gd name="f194" fmla="*/ f122 1 825932"/>
              <a:gd name="f195" fmla="*/ f123 1 3472060"/>
              <a:gd name="f196" fmla="*/ f124 1 825932"/>
              <a:gd name="f197" fmla="*/ f125 1 3472060"/>
              <a:gd name="f198" fmla="*/ f126 1 825932"/>
              <a:gd name="f199" fmla="*/ f127 1 3472060"/>
              <a:gd name="f200" fmla="*/ f128 1 825932"/>
              <a:gd name="f201" fmla="*/ f129 1 3472060"/>
              <a:gd name="f202" fmla="*/ f130 1 825932"/>
              <a:gd name="f203" fmla="*/ f131 1 3472060"/>
              <a:gd name="f204" fmla="*/ f132 1 825932"/>
              <a:gd name="f205" fmla="*/ f133 1 3472060"/>
              <a:gd name="f206" fmla="*/ f134 1 825932"/>
              <a:gd name="f207" fmla="*/ f135 1 3472060"/>
              <a:gd name="f208" fmla="*/ f136 1 825932"/>
              <a:gd name="f209" fmla="*/ f137 1 3472060"/>
              <a:gd name="f210" fmla="*/ f138 1 825932"/>
              <a:gd name="f211" fmla="*/ f139 1 3472060"/>
              <a:gd name="f212" fmla="*/ f140 1 825932"/>
              <a:gd name="f213" fmla="*/ f141 1 3472060"/>
              <a:gd name="f214" fmla="*/ f142 1 825932"/>
              <a:gd name="f215" fmla="*/ f143 1 3472060"/>
              <a:gd name="f216" fmla="*/ f144 1 825932"/>
              <a:gd name="f217" fmla="*/ f145 1 3472060"/>
              <a:gd name="f218" fmla="*/ f146 1 825932"/>
              <a:gd name="f219" fmla="*/ f147 1 3472060"/>
              <a:gd name="f220" fmla="*/ f148 1 825932"/>
              <a:gd name="f221" fmla="*/ f149 1 3472060"/>
              <a:gd name="f222" fmla="*/ f150 1 825932"/>
              <a:gd name="f223" fmla="*/ f151 1 3472060"/>
              <a:gd name="f224" fmla="*/ f152 1 825932"/>
              <a:gd name="f225" fmla="*/ f153 1 3472060"/>
              <a:gd name="f226" fmla="*/ f154 1 825932"/>
              <a:gd name="f227" fmla="*/ f155 1 3472060"/>
              <a:gd name="f228" fmla="*/ f156 1 825932"/>
              <a:gd name="f229" fmla="*/ f157 1 3472060"/>
              <a:gd name="f230" fmla="*/ f158 1 825932"/>
              <a:gd name="f231" fmla="*/ f159 1 3472060"/>
              <a:gd name="f232" fmla="*/ f160 1 825932"/>
              <a:gd name="f233" fmla="*/ f161 1 3472060"/>
              <a:gd name="f234" fmla="*/ f162 1 825932"/>
              <a:gd name="f235" fmla="*/ f163 1 3472060"/>
              <a:gd name="f236" fmla="*/ f164 1 825932"/>
              <a:gd name="f237" fmla="*/ f165 1 3472060"/>
              <a:gd name="f238" fmla="*/ f166 1 825932"/>
              <a:gd name="f239" fmla="*/ f87 1 f94"/>
              <a:gd name="f240" fmla="*/ f88 1 f94"/>
              <a:gd name="f241" fmla="*/ f87 1 f95"/>
              <a:gd name="f242" fmla="*/ f89 1 f95"/>
              <a:gd name="f243" fmla="*/ f168 1 f94"/>
              <a:gd name="f244" fmla="*/ f169 1 f95"/>
              <a:gd name="f245" fmla="*/ f170 1 f94"/>
              <a:gd name="f246" fmla="*/ f171 1 f95"/>
              <a:gd name="f247" fmla="*/ f172 1 f95"/>
              <a:gd name="f248" fmla="*/ f173 1 f94"/>
              <a:gd name="f249" fmla="*/ f174 1 f95"/>
              <a:gd name="f250" fmla="*/ f175 1 f94"/>
              <a:gd name="f251" fmla="*/ f176 1 f95"/>
              <a:gd name="f252" fmla="*/ f177 1 f94"/>
              <a:gd name="f253" fmla="*/ f178 1 f95"/>
              <a:gd name="f254" fmla="*/ f179 1 f94"/>
              <a:gd name="f255" fmla="*/ f180 1 f95"/>
              <a:gd name="f256" fmla="*/ f181 1 f94"/>
              <a:gd name="f257" fmla="*/ f182 1 f95"/>
              <a:gd name="f258" fmla="*/ f183 1 f94"/>
              <a:gd name="f259" fmla="*/ f184 1 f95"/>
              <a:gd name="f260" fmla="*/ f185 1 f94"/>
              <a:gd name="f261" fmla="*/ f186 1 f95"/>
              <a:gd name="f262" fmla="*/ f187 1 f94"/>
              <a:gd name="f263" fmla="*/ f188 1 f95"/>
              <a:gd name="f264" fmla="*/ f189 1 f94"/>
              <a:gd name="f265" fmla="*/ f190 1 f95"/>
              <a:gd name="f266" fmla="*/ f191 1 f94"/>
              <a:gd name="f267" fmla="*/ f192 1 f95"/>
              <a:gd name="f268" fmla="*/ f193 1 f94"/>
              <a:gd name="f269" fmla="*/ f194 1 f95"/>
              <a:gd name="f270" fmla="*/ f195 1 f94"/>
              <a:gd name="f271" fmla="*/ f196 1 f95"/>
              <a:gd name="f272" fmla="*/ f197 1 f94"/>
              <a:gd name="f273" fmla="*/ f198 1 f95"/>
              <a:gd name="f274" fmla="*/ f199 1 f94"/>
              <a:gd name="f275" fmla="*/ f200 1 f95"/>
              <a:gd name="f276" fmla="*/ f201 1 f94"/>
              <a:gd name="f277" fmla="*/ f202 1 f95"/>
              <a:gd name="f278" fmla="*/ f203 1 f94"/>
              <a:gd name="f279" fmla="*/ f204 1 f95"/>
              <a:gd name="f280" fmla="*/ f205 1 f94"/>
              <a:gd name="f281" fmla="*/ f206 1 f95"/>
              <a:gd name="f282" fmla="*/ f207 1 f94"/>
              <a:gd name="f283" fmla="*/ f208 1 f95"/>
              <a:gd name="f284" fmla="*/ f209 1 f94"/>
              <a:gd name="f285" fmla="*/ f210 1 f95"/>
              <a:gd name="f286" fmla="*/ f211 1 f94"/>
              <a:gd name="f287" fmla="*/ f212 1 f95"/>
              <a:gd name="f288" fmla="*/ f213 1 f94"/>
              <a:gd name="f289" fmla="*/ f214 1 f95"/>
              <a:gd name="f290" fmla="*/ f215 1 f94"/>
              <a:gd name="f291" fmla="*/ f216 1 f95"/>
              <a:gd name="f292" fmla="*/ f217 1 f94"/>
              <a:gd name="f293" fmla="*/ f218 1 f95"/>
              <a:gd name="f294" fmla="*/ f219 1 f94"/>
              <a:gd name="f295" fmla="*/ f220 1 f95"/>
              <a:gd name="f296" fmla="*/ f221 1 f94"/>
              <a:gd name="f297" fmla="*/ f222 1 f95"/>
              <a:gd name="f298" fmla="*/ f223 1 f94"/>
              <a:gd name="f299" fmla="*/ f224 1 f95"/>
              <a:gd name="f300" fmla="*/ f225 1 f94"/>
              <a:gd name="f301" fmla="*/ f226 1 f95"/>
              <a:gd name="f302" fmla="*/ f227 1 f94"/>
              <a:gd name="f303" fmla="*/ f228 1 f95"/>
              <a:gd name="f304" fmla="*/ f229 1 f94"/>
              <a:gd name="f305" fmla="*/ f230 1 f95"/>
              <a:gd name="f306" fmla="*/ f231 1 f94"/>
              <a:gd name="f307" fmla="*/ f232 1 f95"/>
              <a:gd name="f308" fmla="*/ f233 1 f94"/>
              <a:gd name="f309" fmla="*/ f234 1 f95"/>
              <a:gd name="f310" fmla="*/ f235 1 f94"/>
              <a:gd name="f311" fmla="*/ f236 1 f95"/>
              <a:gd name="f312" fmla="*/ f237 1 f94"/>
              <a:gd name="f313" fmla="*/ f238 1 f95"/>
              <a:gd name="f314" fmla="*/ f239 f85 1"/>
              <a:gd name="f315" fmla="*/ f240 f85 1"/>
              <a:gd name="f316" fmla="*/ f242 f86 1"/>
              <a:gd name="f317" fmla="*/ f241 f86 1"/>
              <a:gd name="f318" fmla="*/ f243 f85 1"/>
              <a:gd name="f319" fmla="*/ f244 f86 1"/>
              <a:gd name="f320" fmla="*/ f245 f85 1"/>
              <a:gd name="f321" fmla="*/ f246 f86 1"/>
              <a:gd name="f322" fmla="*/ f247 f86 1"/>
              <a:gd name="f323" fmla="*/ f248 f85 1"/>
              <a:gd name="f324" fmla="*/ f249 f86 1"/>
              <a:gd name="f325" fmla="*/ f250 f85 1"/>
              <a:gd name="f326" fmla="*/ f251 f86 1"/>
              <a:gd name="f327" fmla="*/ f252 f85 1"/>
              <a:gd name="f328" fmla="*/ f253 f86 1"/>
              <a:gd name="f329" fmla="*/ f254 f85 1"/>
              <a:gd name="f330" fmla="*/ f255 f86 1"/>
              <a:gd name="f331" fmla="*/ f256 f85 1"/>
              <a:gd name="f332" fmla="*/ f257 f86 1"/>
              <a:gd name="f333" fmla="*/ f258 f85 1"/>
              <a:gd name="f334" fmla="*/ f259 f86 1"/>
              <a:gd name="f335" fmla="*/ f260 f85 1"/>
              <a:gd name="f336" fmla="*/ f261 f86 1"/>
              <a:gd name="f337" fmla="*/ f262 f85 1"/>
              <a:gd name="f338" fmla="*/ f263 f86 1"/>
              <a:gd name="f339" fmla="*/ f264 f85 1"/>
              <a:gd name="f340" fmla="*/ f265 f86 1"/>
              <a:gd name="f341" fmla="*/ f266 f85 1"/>
              <a:gd name="f342" fmla="*/ f267 f86 1"/>
              <a:gd name="f343" fmla="*/ f268 f85 1"/>
              <a:gd name="f344" fmla="*/ f269 f86 1"/>
              <a:gd name="f345" fmla="*/ f270 f85 1"/>
              <a:gd name="f346" fmla="*/ f271 f86 1"/>
              <a:gd name="f347" fmla="*/ f272 f85 1"/>
              <a:gd name="f348" fmla="*/ f273 f86 1"/>
              <a:gd name="f349" fmla="*/ f274 f85 1"/>
              <a:gd name="f350" fmla="*/ f275 f86 1"/>
              <a:gd name="f351" fmla="*/ f276 f85 1"/>
              <a:gd name="f352" fmla="*/ f277 f86 1"/>
              <a:gd name="f353" fmla="*/ f278 f85 1"/>
              <a:gd name="f354" fmla="*/ f279 f86 1"/>
              <a:gd name="f355" fmla="*/ f280 f85 1"/>
              <a:gd name="f356" fmla="*/ f281 f86 1"/>
              <a:gd name="f357" fmla="*/ f282 f85 1"/>
              <a:gd name="f358" fmla="*/ f283 f86 1"/>
              <a:gd name="f359" fmla="*/ f284 f85 1"/>
              <a:gd name="f360" fmla="*/ f285 f86 1"/>
              <a:gd name="f361" fmla="*/ f286 f85 1"/>
              <a:gd name="f362" fmla="*/ f287 f86 1"/>
              <a:gd name="f363" fmla="*/ f288 f85 1"/>
              <a:gd name="f364" fmla="*/ f289 f86 1"/>
              <a:gd name="f365" fmla="*/ f290 f85 1"/>
              <a:gd name="f366" fmla="*/ f291 f86 1"/>
              <a:gd name="f367" fmla="*/ f292 f85 1"/>
              <a:gd name="f368" fmla="*/ f293 f86 1"/>
              <a:gd name="f369" fmla="*/ f294 f85 1"/>
              <a:gd name="f370" fmla="*/ f295 f86 1"/>
              <a:gd name="f371" fmla="*/ f296 f85 1"/>
              <a:gd name="f372" fmla="*/ f297 f86 1"/>
              <a:gd name="f373" fmla="*/ f298 f85 1"/>
              <a:gd name="f374" fmla="*/ f299 f86 1"/>
              <a:gd name="f375" fmla="*/ f300 f85 1"/>
              <a:gd name="f376" fmla="*/ f301 f86 1"/>
              <a:gd name="f377" fmla="*/ f302 f85 1"/>
              <a:gd name="f378" fmla="*/ f303 f86 1"/>
              <a:gd name="f379" fmla="*/ f304 f85 1"/>
              <a:gd name="f380" fmla="*/ f305 f86 1"/>
              <a:gd name="f381" fmla="*/ f306 f85 1"/>
              <a:gd name="f382" fmla="*/ f307 f86 1"/>
              <a:gd name="f383" fmla="*/ f308 f85 1"/>
              <a:gd name="f384" fmla="*/ f309 f86 1"/>
              <a:gd name="f385" fmla="*/ f310 f85 1"/>
              <a:gd name="f386" fmla="*/ f311 f86 1"/>
              <a:gd name="f387" fmla="*/ f312 f85 1"/>
              <a:gd name="f388" fmla="*/ f313 f86 1"/>
            </a:gdLst>
            <a:ahLst/>
            <a:cxnLst>
              <a:cxn ang="3cd4">
                <a:pos x="hc" y="t"/>
              </a:cxn>
              <a:cxn ang="0">
                <a:pos x="r" y="vc"/>
              </a:cxn>
              <a:cxn ang="cd4">
                <a:pos x="hc" y="b"/>
              </a:cxn>
              <a:cxn ang="cd2">
                <a:pos x="l" y="vc"/>
              </a:cxn>
              <a:cxn ang="f167">
                <a:pos x="f318" y="f319"/>
              </a:cxn>
              <a:cxn ang="f167">
                <a:pos x="f320" y="f321"/>
              </a:cxn>
              <a:cxn ang="f167">
                <a:pos x="f320" y="f322"/>
              </a:cxn>
              <a:cxn ang="f167">
                <a:pos x="f323" y="f324"/>
              </a:cxn>
              <a:cxn ang="f167">
                <a:pos x="f325" y="f326"/>
              </a:cxn>
              <a:cxn ang="f167">
                <a:pos x="f327" y="f328"/>
              </a:cxn>
              <a:cxn ang="f167">
                <a:pos x="f329" y="f330"/>
              </a:cxn>
              <a:cxn ang="f167">
                <a:pos x="f331" y="f332"/>
              </a:cxn>
              <a:cxn ang="f167">
                <a:pos x="f333" y="f334"/>
              </a:cxn>
              <a:cxn ang="f167">
                <a:pos x="f335" y="f336"/>
              </a:cxn>
              <a:cxn ang="f167">
                <a:pos x="f337" y="f338"/>
              </a:cxn>
              <a:cxn ang="f167">
                <a:pos x="f339" y="f340"/>
              </a:cxn>
              <a:cxn ang="f167">
                <a:pos x="f341" y="f342"/>
              </a:cxn>
              <a:cxn ang="f167">
                <a:pos x="f343" y="f344"/>
              </a:cxn>
              <a:cxn ang="f167">
                <a:pos x="f345" y="f346"/>
              </a:cxn>
              <a:cxn ang="f167">
                <a:pos x="f347" y="f348"/>
              </a:cxn>
              <a:cxn ang="f167">
                <a:pos x="f349" y="f350"/>
              </a:cxn>
              <a:cxn ang="f167">
                <a:pos x="f351" y="f352"/>
              </a:cxn>
              <a:cxn ang="f167">
                <a:pos x="f353" y="f354"/>
              </a:cxn>
              <a:cxn ang="f167">
                <a:pos x="f355" y="f356"/>
              </a:cxn>
              <a:cxn ang="f167">
                <a:pos x="f357" y="f358"/>
              </a:cxn>
              <a:cxn ang="f167">
                <a:pos x="f359" y="f360"/>
              </a:cxn>
              <a:cxn ang="f167">
                <a:pos x="f361" y="f362"/>
              </a:cxn>
              <a:cxn ang="f167">
                <a:pos x="f363" y="f364"/>
              </a:cxn>
              <a:cxn ang="f167">
                <a:pos x="f365" y="f366"/>
              </a:cxn>
              <a:cxn ang="f167">
                <a:pos x="f367" y="f368"/>
              </a:cxn>
              <a:cxn ang="f167">
                <a:pos x="f369" y="f370"/>
              </a:cxn>
              <a:cxn ang="f167">
                <a:pos x="f371" y="f372"/>
              </a:cxn>
              <a:cxn ang="f167">
                <a:pos x="f373" y="f374"/>
              </a:cxn>
              <a:cxn ang="f167">
                <a:pos x="f375" y="f376"/>
              </a:cxn>
              <a:cxn ang="f167">
                <a:pos x="f377" y="f378"/>
              </a:cxn>
              <a:cxn ang="f167">
                <a:pos x="f379" y="f380"/>
              </a:cxn>
              <a:cxn ang="f167">
                <a:pos x="f381" y="f382"/>
              </a:cxn>
              <a:cxn ang="f167">
                <a:pos x="f383" y="f384"/>
              </a:cxn>
              <a:cxn ang="f167">
                <a:pos x="f385" y="f386"/>
              </a:cxn>
              <a:cxn ang="f167">
                <a:pos x="f387" y="f388"/>
              </a:cxn>
              <a:cxn ang="f167">
                <a:pos x="f318" y="f319"/>
              </a:cxn>
            </a:cxnLst>
            <a:rect l="f314" t="f317" r="f315" b="f316"/>
            <a:pathLst>
              <a:path w="3472060" h="825932">
                <a:moveTo>
                  <a:pt x="f8" y="f5"/>
                </a:moveTo>
                <a:lnTo>
                  <a:pt x="f6" y="f9"/>
                </a:lnTo>
                <a:lnTo>
                  <a:pt x="f6" y="f10"/>
                </a:lnTo>
                <a:lnTo>
                  <a:pt x="f11" y="f12"/>
                </a:lnTo>
                <a:cubicBezTo>
                  <a:pt x="f13" y="f14"/>
                  <a:pt x="f15" y="f16"/>
                  <a:pt x="f17" y="f18"/>
                </a:cubicBezTo>
                <a:cubicBezTo>
                  <a:pt x="f19" y="f20"/>
                  <a:pt x="f21" y="f22"/>
                  <a:pt x="f5" y="f23"/>
                </a:cubicBezTo>
                <a:lnTo>
                  <a:pt x="f24" y="f25"/>
                </a:lnTo>
                <a:lnTo>
                  <a:pt x="f26" y="f27"/>
                </a:lnTo>
                <a:lnTo>
                  <a:pt x="f28" y="f29"/>
                </a:lnTo>
                <a:lnTo>
                  <a:pt x="f30" y="f31"/>
                </a:lnTo>
                <a:lnTo>
                  <a:pt x="f32" y="f33"/>
                </a:lnTo>
                <a:lnTo>
                  <a:pt x="f34" y="f35"/>
                </a:lnTo>
                <a:lnTo>
                  <a:pt x="f36" y="f37"/>
                </a:lnTo>
                <a:lnTo>
                  <a:pt x="f38" y="f39"/>
                </a:lnTo>
                <a:lnTo>
                  <a:pt x="f40" y="f41"/>
                </a:lnTo>
                <a:lnTo>
                  <a:pt x="f42" y="f43"/>
                </a:lnTo>
                <a:lnTo>
                  <a:pt x="f44" y="f45"/>
                </a:lnTo>
                <a:lnTo>
                  <a:pt x="f46" y="f47"/>
                </a:lnTo>
                <a:lnTo>
                  <a:pt x="f48" y="f49"/>
                </a:lnTo>
                <a:lnTo>
                  <a:pt x="f50" y="f51"/>
                </a:lnTo>
                <a:lnTo>
                  <a:pt x="f52" y="f53"/>
                </a:lnTo>
                <a:lnTo>
                  <a:pt x="f54" y="f55"/>
                </a:ln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82" y="f83"/>
                </a:lnTo>
                <a:lnTo>
                  <a:pt x="f8" y="f5"/>
                </a:lnTo>
                <a:close/>
              </a:path>
            </a:pathLst>
          </a:custGeom>
          <a:solidFill>
            <a:srgbClr val="FFFFFF">
              <a:alpha val="20000"/>
            </a:srgbClr>
          </a:solidFill>
          <a:ln cap="rnd">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entury Gothic"/>
            </a:endParaRPr>
          </a:p>
        </p:txBody>
      </p:sp>
      <p:sp>
        <p:nvSpPr>
          <p:cNvPr id="5" name="Title 1">
            <a:extLst>
              <a:ext uri="{FF2B5EF4-FFF2-40B4-BE49-F238E27FC236}">
                <a16:creationId xmlns:a16="http://schemas.microsoft.com/office/drawing/2014/main" id="{C243CCBD-26B3-8F99-167B-FCF2F205407F}"/>
              </a:ext>
            </a:extLst>
          </p:cNvPr>
          <p:cNvSpPr txBox="1">
            <a:spLocks noGrp="1"/>
          </p:cNvSpPr>
          <p:nvPr>
            <p:ph type="title"/>
          </p:nvPr>
        </p:nvSpPr>
        <p:spPr>
          <a:xfrm>
            <a:off x="648931" y="629262"/>
            <a:ext cx="9252155" cy="1016657"/>
          </a:xfrm>
          <a:prstGeom prst="rect">
            <a:avLst/>
          </a:prstGeom>
          <a:noFill/>
          <a:ln>
            <a:noFill/>
          </a:ln>
        </p:spPr>
        <p:txBody>
          <a:bodyPr vert="horz" wrap="square" lIns="91440" tIns="45720" rIns="91440" bIns="45720" anchor="t" anchorCtr="0" compatLnSpc="1">
            <a:normAutofit/>
          </a:bodyPr>
          <a:lstStyle/>
          <a:p>
            <a:pPr lvl="0"/>
            <a:r>
              <a:rPr lang="en-US"/>
              <a:t>Ethics and Security </a:t>
            </a:r>
          </a:p>
        </p:txBody>
      </p:sp>
      <p:sp>
        <p:nvSpPr>
          <p:cNvPr id="6" name="Freeform: Shape 21">
            <a:extLst>
              <a:ext uri="{FF2B5EF4-FFF2-40B4-BE49-F238E27FC236}">
                <a16:creationId xmlns:a16="http://schemas.microsoft.com/office/drawing/2014/main" id="{CB027BAA-CDA1-A116-6070-682C26BEBED2}"/>
              </a:ext>
            </a:extLst>
          </p:cNvPr>
          <p:cNvSpPr>
            <a:spLocks noMove="1" noResize="1"/>
          </p:cNvSpPr>
          <p:nvPr/>
        </p:nvSpPr>
        <p:spPr>
          <a:xfrm>
            <a:off x="0" y="1762067"/>
            <a:ext cx="12192417" cy="5095932"/>
          </a:xfrm>
          <a:custGeom>
            <a:avLst/>
            <a:gdLst>
              <a:gd name="f0" fmla="val 10800000"/>
              <a:gd name="f1" fmla="val 5400000"/>
              <a:gd name="f2" fmla="val 180"/>
              <a:gd name="f3" fmla="val w"/>
              <a:gd name="f4" fmla="val h"/>
              <a:gd name="f5" fmla="val 0"/>
              <a:gd name="f6" fmla="val 12192417"/>
              <a:gd name="f7" fmla="val 5095933"/>
              <a:gd name="f8" fmla="val 71931"/>
              <a:gd name="f9" fmla="val 12261"/>
              <a:gd name="f10" fmla="val 282848"/>
              <a:gd name="f11" fmla="val 48343"/>
              <a:gd name="f12" fmla="val 436463"/>
              <a:gd name="f13" fmla="val 73565"/>
              <a:gd name="f14" fmla="val 619338"/>
              <a:gd name="f15" fmla="val 100188"/>
              <a:gd name="f16" fmla="val 836350"/>
              <a:gd name="f17" fmla="val 132066"/>
              <a:gd name="f18" fmla="val 1076527"/>
              <a:gd name="f19" fmla="val 165696"/>
              <a:gd name="f20" fmla="val 1347183"/>
              <a:gd name="f21" fmla="val 201077"/>
              <a:gd name="f22" fmla="val 1642222"/>
              <a:gd name="f23" fmla="val 238560"/>
              <a:gd name="f24" fmla="val 1962863"/>
              <a:gd name="f25" fmla="val 276043"/>
              <a:gd name="f26" fmla="val 2304231"/>
              <a:gd name="f27" fmla="val 314227"/>
              <a:gd name="f28" fmla="val 2672420"/>
              <a:gd name="f29" fmla="val 349608"/>
              <a:gd name="f30" fmla="val 3057677"/>
              <a:gd name="f31" fmla="val 383588"/>
              <a:gd name="f32" fmla="val 3464880"/>
              <a:gd name="f33" fmla="val 414415"/>
              <a:gd name="f34" fmla="val 3889151"/>
              <a:gd name="f35" fmla="val 443841"/>
              <a:gd name="f36" fmla="val 4331709"/>
              <a:gd name="f37" fmla="val 471515"/>
              <a:gd name="f38" fmla="val 4558475"/>
              <a:gd name="f39" fmla="val 481324"/>
              <a:gd name="f40" fmla="val 4790117"/>
              <a:gd name="f41" fmla="val 492183"/>
              <a:gd name="f42" fmla="val 5025417"/>
              <a:gd name="f43" fmla="val 502342"/>
              <a:gd name="f44" fmla="val 5261936"/>
              <a:gd name="f45" fmla="val 508998"/>
              <a:gd name="f46" fmla="val 5503331"/>
              <a:gd name="f47" fmla="val 514953"/>
              <a:gd name="f48" fmla="val 5747166"/>
              <a:gd name="f49" fmla="val 521259"/>
              <a:gd name="f50" fmla="val 5995876"/>
              <a:gd name="f51" fmla="val 525463"/>
              <a:gd name="f52" fmla="val 6247025"/>
              <a:gd name="f53" fmla="val 6500612"/>
              <a:gd name="f54" fmla="val 527565"/>
              <a:gd name="f55" fmla="val 6756638"/>
              <a:gd name="f56" fmla="val 7016321"/>
              <a:gd name="f57" fmla="val 7276004"/>
              <a:gd name="f58" fmla="val 517406"/>
              <a:gd name="f59" fmla="val 7539344"/>
              <a:gd name="f60" fmla="val 7805123"/>
              <a:gd name="f61" fmla="val 500241"/>
              <a:gd name="f62" fmla="val 8070902"/>
              <a:gd name="f63" fmla="val 490082"/>
              <a:gd name="f64" fmla="val 8339120"/>
              <a:gd name="f65" fmla="val 475719"/>
              <a:gd name="f66" fmla="val 8609775"/>
              <a:gd name="f67" fmla="val 458554"/>
              <a:gd name="f68" fmla="val 8881650"/>
              <a:gd name="f69" fmla="val 442089"/>
              <a:gd name="f70" fmla="val 9153525"/>
              <a:gd name="f71" fmla="val 421071"/>
              <a:gd name="f72" fmla="val 9429057"/>
              <a:gd name="f73" fmla="val 395849"/>
              <a:gd name="f74" fmla="val 9700932"/>
              <a:gd name="f75" fmla="val 370626"/>
              <a:gd name="f76" fmla="val 9977683"/>
              <a:gd name="f77" fmla="val 341551"/>
              <a:gd name="f78" fmla="val 10255654"/>
              <a:gd name="f79" fmla="val 309673"/>
              <a:gd name="f80" fmla="val 10529967"/>
              <a:gd name="f81" fmla="val 10807938"/>
              <a:gd name="f82" fmla="val 236809"/>
              <a:gd name="f83" fmla="val 11084689"/>
              <a:gd name="f84" fmla="val 194772"/>
              <a:gd name="f85" fmla="val 11362660"/>
              <a:gd name="f86" fmla="val 153085"/>
              <a:gd name="f87" fmla="val 11639411"/>
              <a:gd name="f88" fmla="val 104392"/>
              <a:gd name="f89" fmla="val 11914944"/>
              <a:gd name="f90" fmla="val 54648"/>
              <a:gd name="f91" fmla="val 12191695"/>
              <a:gd name="f92" fmla="val 2452"/>
              <a:gd name="f93" fmla="val 2162231"/>
              <a:gd name="f94" fmla="val 2791958"/>
              <a:gd name="f95" fmla="+- 0 0 -90"/>
              <a:gd name="f96" fmla="*/ f3 1 12192417"/>
              <a:gd name="f97" fmla="*/ f4 1 5095933"/>
              <a:gd name="f98" fmla="val f5"/>
              <a:gd name="f99" fmla="val f6"/>
              <a:gd name="f100" fmla="val f7"/>
              <a:gd name="f101" fmla="*/ f95 f0 1"/>
              <a:gd name="f102" fmla="+- f100 0 f98"/>
              <a:gd name="f103" fmla="+- f99 0 f98"/>
              <a:gd name="f104" fmla="*/ f101 1 f2"/>
              <a:gd name="f105" fmla="*/ f103 1 12192417"/>
              <a:gd name="f106" fmla="*/ f102 1 5095933"/>
              <a:gd name="f107" fmla="*/ 0 f103 1"/>
              <a:gd name="f108" fmla="*/ 0 f102 1"/>
              <a:gd name="f109" fmla="*/ 71931 f103 1"/>
              <a:gd name="f110" fmla="*/ 12261 f102 1"/>
              <a:gd name="f111" fmla="*/ 282848 f103 1"/>
              <a:gd name="f112" fmla="*/ 48343 f102 1"/>
              <a:gd name="f113" fmla="*/ 436463 f103 1"/>
              <a:gd name="f114" fmla="*/ 73565 f102 1"/>
              <a:gd name="f115" fmla="*/ 619338 f103 1"/>
              <a:gd name="f116" fmla="*/ 100188 f102 1"/>
              <a:gd name="f117" fmla="*/ 836350 f103 1"/>
              <a:gd name="f118" fmla="*/ 132066 f102 1"/>
              <a:gd name="f119" fmla="*/ 1076527 f103 1"/>
              <a:gd name="f120" fmla="*/ 165696 f102 1"/>
              <a:gd name="f121" fmla="*/ 1347183 f103 1"/>
              <a:gd name="f122" fmla="*/ 201077 f102 1"/>
              <a:gd name="f123" fmla="*/ 1642222 f103 1"/>
              <a:gd name="f124" fmla="*/ 238560 f102 1"/>
              <a:gd name="f125" fmla="*/ 1962863 f103 1"/>
              <a:gd name="f126" fmla="*/ 276043 f102 1"/>
              <a:gd name="f127" fmla="*/ 2304231 f103 1"/>
              <a:gd name="f128" fmla="*/ 314227 f102 1"/>
              <a:gd name="f129" fmla="*/ 2672420 f103 1"/>
              <a:gd name="f130" fmla="*/ 349608 f102 1"/>
              <a:gd name="f131" fmla="*/ 3057677 f103 1"/>
              <a:gd name="f132" fmla="*/ 383588 f102 1"/>
              <a:gd name="f133" fmla="*/ 3464880 f103 1"/>
              <a:gd name="f134" fmla="*/ 414415 f102 1"/>
              <a:gd name="f135" fmla="*/ 3889151 f103 1"/>
              <a:gd name="f136" fmla="*/ 443841 f102 1"/>
              <a:gd name="f137" fmla="*/ 4331709 f103 1"/>
              <a:gd name="f138" fmla="*/ 471515 f102 1"/>
              <a:gd name="f139" fmla="*/ 4558475 f103 1"/>
              <a:gd name="f140" fmla="*/ 481324 f102 1"/>
              <a:gd name="f141" fmla="*/ 4790117 f103 1"/>
              <a:gd name="f142" fmla="*/ 492183 f102 1"/>
              <a:gd name="f143" fmla="*/ 5025417 f103 1"/>
              <a:gd name="f144" fmla="*/ 502342 f102 1"/>
              <a:gd name="f145" fmla="*/ 5261936 f103 1"/>
              <a:gd name="f146" fmla="*/ 508998 f102 1"/>
              <a:gd name="f147" fmla="*/ 5503331 f103 1"/>
              <a:gd name="f148" fmla="*/ 514953 f102 1"/>
              <a:gd name="f149" fmla="*/ 5747166 f103 1"/>
              <a:gd name="f150" fmla="*/ 521259 f102 1"/>
              <a:gd name="f151" fmla="*/ 5995876 f103 1"/>
              <a:gd name="f152" fmla="*/ 525463 f102 1"/>
              <a:gd name="f153" fmla="*/ 6247025 f103 1"/>
              <a:gd name="f154" fmla="*/ 6500612 f103 1"/>
              <a:gd name="f155" fmla="*/ 527565 f102 1"/>
              <a:gd name="f156" fmla="*/ 6756638 f103 1"/>
              <a:gd name="f157" fmla="*/ 7016321 f103 1"/>
              <a:gd name="f158" fmla="*/ 7276004 f103 1"/>
              <a:gd name="f159" fmla="*/ 517406 f102 1"/>
              <a:gd name="f160" fmla="*/ 7539344 f103 1"/>
              <a:gd name="f161" fmla="*/ 7805123 f103 1"/>
              <a:gd name="f162" fmla="*/ 500241 f102 1"/>
              <a:gd name="f163" fmla="*/ 8070902 f103 1"/>
              <a:gd name="f164" fmla="*/ 490082 f102 1"/>
              <a:gd name="f165" fmla="*/ 8339120 f103 1"/>
              <a:gd name="f166" fmla="*/ 475719 f102 1"/>
              <a:gd name="f167" fmla="*/ 8609775 f103 1"/>
              <a:gd name="f168" fmla="*/ 458554 f102 1"/>
              <a:gd name="f169" fmla="*/ 8881650 f103 1"/>
              <a:gd name="f170" fmla="*/ 442089 f102 1"/>
              <a:gd name="f171" fmla="*/ 9153525 f103 1"/>
              <a:gd name="f172" fmla="*/ 421071 f102 1"/>
              <a:gd name="f173" fmla="*/ 9429057 f103 1"/>
              <a:gd name="f174" fmla="*/ 395849 f102 1"/>
              <a:gd name="f175" fmla="*/ 9700932 f103 1"/>
              <a:gd name="f176" fmla="*/ 370626 f102 1"/>
              <a:gd name="f177" fmla="*/ 9977683 f103 1"/>
              <a:gd name="f178" fmla="*/ 341551 f102 1"/>
              <a:gd name="f179" fmla="*/ 10255654 f103 1"/>
              <a:gd name="f180" fmla="*/ 309673 f102 1"/>
              <a:gd name="f181" fmla="*/ 10529967 f103 1"/>
              <a:gd name="f182" fmla="*/ 10807938 f103 1"/>
              <a:gd name="f183" fmla="*/ 236809 f102 1"/>
              <a:gd name="f184" fmla="*/ 11084689 f103 1"/>
              <a:gd name="f185" fmla="*/ 194772 f102 1"/>
              <a:gd name="f186" fmla="*/ 11362660 f103 1"/>
              <a:gd name="f187" fmla="*/ 153085 f102 1"/>
              <a:gd name="f188" fmla="*/ 11639411 f103 1"/>
              <a:gd name="f189" fmla="*/ 104392 f102 1"/>
              <a:gd name="f190" fmla="*/ 11914944 f103 1"/>
              <a:gd name="f191" fmla="*/ 54648 f102 1"/>
              <a:gd name="f192" fmla="*/ 12191695 f103 1"/>
              <a:gd name="f193" fmla="*/ 2452 f102 1"/>
              <a:gd name="f194" fmla="*/ 2162231 f102 1"/>
              <a:gd name="f195" fmla="*/ 12192417 f103 1"/>
              <a:gd name="f196" fmla="*/ 5095933 f102 1"/>
              <a:gd name="f197" fmla="*/ 2791958 f102 1"/>
              <a:gd name="f198" fmla="+- f104 0 f1"/>
              <a:gd name="f199" fmla="*/ f107 1 12192417"/>
              <a:gd name="f200" fmla="*/ f108 1 5095933"/>
              <a:gd name="f201" fmla="*/ f109 1 12192417"/>
              <a:gd name="f202" fmla="*/ f110 1 5095933"/>
              <a:gd name="f203" fmla="*/ f111 1 12192417"/>
              <a:gd name="f204" fmla="*/ f112 1 5095933"/>
              <a:gd name="f205" fmla="*/ f113 1 12192417"/>
              <a:gd name="f206" fmla="*/ f114 1 5095933"/>
              <a:gd name="f207" fmla="*/ f115 1 12192417"/>
              <a:gd name="f208" fmla="*/ f116 1 5095933"/>
              <a:gd name="f209" fmla="*/ f117 1 12192417"/>
              <a:gd name="f210" fmla="*/ f118 1 5095933"/>
              <a:gd name="f211" fmla="*/ f119 1 12192417"/>
              <a:gd name="f212" fmla="*/ f120 1 5095933"/>
              <a:gd name="f213" fmla="*/ f121 1 12192417"/>
              <a:gd name="f214" fmla="*/ f122 1 5095933"/>
              <a:gd name="f215" fmla="*/ f123 1 12192417"/>
              <a:gd name="f216" fmla="*/ f124 1 5095933"/>
              <a:gd name="f217" fmla="*/ f125 1 12192417"/>
              <a:gd name="f218" fmla="*/ f126 1 5095933"/>
              <a:gd name="f219" fmla="*/ f127 1 12192417"/>
              <a:gd name="f220" fmla="*/ f128 1 5095933"/>
              <a:gd name="f221" fmla="*/ f129 1 12192417"/>
              <a:gd name="f222" fmla="*/ f130 1 5095933"/>
              <a:gd name="f223" fmla="*/ f131 1 12192417"/>
              <a:gd name="f224" fmla="*/ f132 1 5095933"/>
              <a:gd name="f225" fmla="*/ f133 1 12192417"/>
              <a:gd name="f226" fmla="*/ f134 1 5095933"/>
              <a:gd name="f227" fmla="*/ f135 1 12192417"/>
              <a:gd name="f228" fmla="*/ f136 1 5095933"/>
              <a:gd name="f229" fmla="*/ f137 1 12192417"/>
              <a:gd name="f230" fmla="*/ f138 1 5095933"/>
              <a:gd name="f231" fmla="*/ f139 1 12192417"/>
              <a:gd name="f232" fmla="*/ f140 1 5095933"/>
              <a:gd name="f233" fmla="*/ f141 1 12192417"/>
              <a:gd name="f234" fmla="*/ f142 1 5095933"/>
              <a:gd name="f235" fmla="*/ f143 1 12192417"/>
              <a:gd name="f236" fmla="*/ f144 1 5095933"/>
              <a:gd name="f237" fmla="*/ f145 1 12192417"/>
              <a:gd name="f238" fmla="*/ f146 1 5095933"/>
              <a:gd name="f239" fmla="*/ f147 1 12192417"/>
              <a:gd name="f240" fmla="*/ f148 1 5095933"/>
              <a:gd name="f241" fmla="*/ f149 1 12192417"/>
              <a:gd name="f242" fmla="*/ f150 1 5095933"/>
              <a:gd name="f243" fmla="*/ f151 1 12192417"/>
              <a:gd name="f244" fmla="*/ f152 1 5095933"/>
              <a:gd name="f245" fmla="*/ f153 1 12192417"/>
              <a:gd name="f246" fmla="*/ f154 1 12192417"/>
              <a:gd name="f247" fmla="*/ f155 1 5095933"/>
              <a:gd name="f248" fmla="*/ f156 1 12192417"/>
              <a:gd name="f249" fmla="*/ f157 1 12192417"/>
              <a:gd name="f250" fmla="*/ f158 1 12192417"/>
              <a:gd name="f251" fmla="*/ f159 1 5095933"/>
              <a:gd name="f252" fmla="*/ f160 1 12192417"/>
              <a:gd name="f253" fmla="*/ f161 1 12192417"/>
              <a:gd name="f254" fmla="*/ f162 1 5095933"/>
              <a:gd name="f255" fmla="*/ f163 1 12192417"/>
              <a:gd name="f256" fmla="*/ f164 1 5095933"/>
              <a:gd name="f257" fmla="*/ f165 1 12192417"/>
              <a:gd name="f258" fmla="*/ f166 1 5095933"/>
              <a:gd name="f259" fmla="*/ f167 1 12192417"/>
              <a:gd name="f260" fmla="*/ f168 1 5095933"/>
              <a:gd name="f261" fmla="*/ f169 1 12192417"/>
              <a:gd name="f262" fmla="*/ f170 1 5095933"/>
              <a:gd name="f263" fmla="*/ f171 1 12192417"/>
              <a:gd name="f264" fmla="*/ f172 1 5095933"/>
              <a:gd name="f265" fmla="*/ f173 1 12192417"/>
              <a:gd name="f266" fmla="*/ f174 1 5095933"/>
              <a:gd name="f267" fmla="*/ f175 1 12192417"/>
              <a:gd name="f268" fmla="*/ f176 1 5095933"/>
              <a:gd name="f269" fmla="*/ f177 1 12192417"/>
              <a:gd name="f270" fmla="*/ f178 1 5095933"/>
              <a:gd name="f271" fmla="*/ f179 1 12192417"/>
              <a:gd name="f272" fmla="*/ f180 1 5095933"/>
              <a:gd name="f273" fmla="*/ f181 1 12192417"/>
              <a:gd name="f274" fmla="*/ f182 1 12192417"/>
              <a:gd name="f275" fmla="*/ f183 1 5095933"/>
              <a:gd name="f276" fmla="*/ f184 1 12192417"/>
              <a:gd name="f277" fmla="*/ f185 1 5095933"/>
              <a:gd name="f278" fmla="*/ f186 1 12192417"/>
              <a:gd name="f279" fmla="*/ f187 1 5095933"/>
              <a:gd name="f280" fmla="*/ f188 1 12192417"/>
              <a:gd name="f281" fmla="*/ f189 1 5095933"/>
              <a:gd name="f282" fmla="*/ f190 1 12192417"/>
              <a:gd name="f283" fmla="*/ f191 1 5095933"/>
              <a:gd name="f284" fmla="*/ f192 1 12192417"/>
              <a:gd name="f285" fmla="*/ f193 1 5095933"/>
              <a:gd name="f286" fmla="*/ f194 1 5095933"/>
              <a:gd name="f287" fmla="*/ f195 1 12192417"/>
              <a:gd name="f288" fmla="*/ f196 1 5095933"/>
              <a:gd name="f289" fmla="*/ f197 1 5095933"/>
              <a:gd name="f290" fmla="*/ f98 1 f105"/>
              <a:gd name="f291" fmla="*/ f99 1 f105"/>
              <a:gd name="f292" fmla="*/ f98 1 f106"/>
              <a:gd name="f293" fmla="*/ f100 1 f106"/>
              <a:gd name="f294" fmla="*/ f199 1 f105"/>
              <a:gd name="f295" fmla="*/ f200 1 f106"/>
              <a:gd name="f296" fmla="*/ f201 1 f105"/>
              <a:gd name="f297" fmla="*/ f202 1 f106"/>
              <a:gd name="f298" fmla="*/ f203 1 f105"/>
              <a:gd name="f299" fmla="*/ f204 1 f106"/>
              <a:gd name="f300" fmla="*/ f205 1 f105"/>
              <a:gd name="f301" fmla="*/ f206 1 f106"/>
              <a:gd name="f302" fmla="*/ f207 1 f105"/>
              <a:gd name="f303" fmla="*/ f208 1 f106"/>
              <a:gd name="f304" fmla="*/ f209 1 f105"/>
              <a:gd name="f305" fmla="*/ f210 1 f106"/>
              <a:gd name="f306" fmla="*/ f211 1 f105"/>
              <a:gd name="f307" fmla="*/ f212 1 f106"/>
              <a:gd name="f308" fmla="*/ f213 1 f105"/>
              <a:gd name="f309" fmla="*/ f214 1 f106"/>
              <a:gd name="f310" fmla="*/ f215 1 f105"/>
              <a:gd name="f311" fmla="*/ f216 1 f106"/>
              <a:gd name="f312" fmla="*/ f217 1 f105"/>
              <a:gd name="f313" fmla="*/ f218 1 f106"/>
              <a:gd name="f314" fmla="*/ f219 1 f105"/>
              <a:gd name="f315" fmla="*/ f220 1 f106"/>
              <a:gd name="f316" fmla="*/ f221 1 f105"/>
              <a:gd name="f317" fmla="*/ f222 1 f106"/>
              <a:gd name="f318" fmla="*/ f223 1 f105"/>
              <a:gd name="f319" fmla="*/ f224 1 f106"/>
              <a:gd name="f320" fmla="*/ f225 1 f105"/>
              <a:gd name="f321" fmla="*/ f226 1 f106"/>
              <a:gd name="f322" fmla="*/ f227 1 f105"/>
              <a:gd name="f323" fmla="*/ f228 1 f106"/>
              <a:gd name="f324" fmla="*/ f229 1 f105"/>
              <a:gd name="f325" fmla="*/ f230 1 f106"/>
              <a:gd name="f326" fmla="*/ f231 1 f105"/>
              <a:gd name="f327" fmla="*/ f232 1 f106"/>
              <a:gd name="f328" fmla="*/ f233 1 f105"/>
              <a:gd name="f329" fmla="*/ f234 1 f106"/>
              <a:gd name="f330" fmla="*/ f235 1 f105"/>
              <a:gd name="f331" fmla="*/ f236 1 f106"/>
              <a:gd name="f332" fmla="*/ f237 1 f105"/>
              <a:gd name="f333" fmla="*/ f238 1 f106"/>
              <a:gd name="f334" fmla="*/ f239 1 f105"/>
              <a:gd name="f335" fmla="*/ f240 1 f106"/>
              <a:gd name="f336" fmla="*/ f241 1 f105"/>
              <a:gd name="f337" fmla="*/ f242 1 f106"/>
              <a:gd name="f338" fmla="*/ f243 1 f105"/>
              <a:gd name="f339" fmla="*/ f244 1 f106"/>
              <a:gd name="f340" fmla="*/ f245 1 f105"/>
              <a:gd name="f341" fmla="*/ f246 1 f105"/>
              <a:gd name="f342" fmla="*/ f247 1 f106"/>
              <a:gd name="f343" fmla="*/ f248 1 f105"/>
              <a:gd name="f344" fmla="*/ f249 1 f105"/>
              <a:gd name="f345" fmla="*/ f250 1 f105"/>
              <a:gd name="f346" fmla="*/ f251 1 f106"/>
              <a:gd name="f347" fmla="*/ f252 1 f105"/>
              <a:gd name="f348" fmla="*/ f253 1 f105"/>
              <a:gd name="f349" fmla="*/ f254 1 f106"/>
              <a:gd name="f350" fmla="*/ f255 1 f105"/>
              <a:gd name="f351" fmla="*/ f256 1 f106"/>
              <a:gd name="f352" fmla="*/ f257 1 f105"/>
              <a:gd name="f353" fmla="*/ f258 1 f106"/>
              <a:gd name="f354" fmla="*/ f259 1 f105"/>
              <a:gd name="f355" fmla="*/ f260 1 f106"/>
              <a:gd name="f356" fmla="*/ f261 1 f105"/>
              <a:gd name="f357" fmla="*/ f262 1 f106"/>
              <a:gd name="f358" fmla="*/ f263 1 f105"/>
              <a:gd name="f359" fmla="*/ f264 1 f106"/>
              <a:gd name="f360" fmla="*/ f265 1 f105"/>
              <a:gd name="f361" fmla="*/ f266 1 f106"/>
              <a:gd name="f362" fmla="*/ f267 1 f105"/>
              <a:gd name="f363" fmla="*/ f268 1 f106"/>
              <a:gd name="f364" fmla="*/ f269 1 f105"/>
              <a:gd name="f365" fmla="*/ f270 1 f106"/>
              <a:gd name="f366" fmla="*/ f271 1 f105"/>
              <a:gd name="f367" fmla="*/ f272 1 f106"/>
              <a:gd name="f368" fmla="*/ f273 1 f105"/>
              <a:gd name="f369" fmla="*/ f274 1 f105"/>
              <a:gd name="f370" fmla="*/ f275 1 f106"/>
              <a:gd name="f371" fmla="*/ f276 1 f105"/>
              <a:gd name="f372" fmla="*/ f277 1 f106"/>
              <a:gd name="f373" fmla="*/ f278 1 f105"/>
              <a:gd name="f374" fmla="*/ f279 1 f106"/>
              <a:gd name="f375" fmla="*/ f280 1 f105"/>
              <a:gd name="f376" fmla="*/ f281 1 f106"/>
              <a:gd name="f377" fmla="*/ f282 1 f105"/>
              <a:gd name="f378" fmla="*/ f283 1 f106"/>
              <a:gd name="f379" fmla="*/ f284 1 f105"/>
              <a:gd name="f380" fmla="*/ f285 1 f106"/>
              <a:gd name="f381" fmla="*/ f286 1 f106"/>
              <a:gd name="f382" fmla="*/ f287 1 f105"/>
              <a:gd name="f383" fmla="*/ f288 1 f106"/>
              <a:gd name="f384" fmla="*/ f289 1 f106"/>
              <a:gd name="f385" fmla="*/ f290 f96 1"/>
              <a:gd name="f386" fmla="*/ f291 f96 1"/>
              <a:gd name="f387" fmla="*/ f293 f97 1"/>
              <a:gd name="f388" fmla="*/ f292 f97 1"/>
              <a:gd name="f389" fmla="*/ f294 f96 1"/>
              <a:gd name="f390" fmla="*/ f295 f97 1"/>
              <a:gd name="f391" fmla="*/ f296 f96 1"/>
              <a:gd name="f392" fmla="*/ f297 f97 1"/>
              <a:gd name="f393" fmla="*/ f298 f96 1"/>
              <a:gd name="f394" fmla="*/ f299 f97 1"/>
              <a:gd name="f395" fmla="*/ f300 f96 1"/>
              <a:gd name="f396" fmla="*/ f301 f97 1"/>
              <a:gd name="f397" fmla="*/ f302 f96 1"/>
              <a:gd name="f398" fmla="*/ f303 f97 1"/>
              <a:gd name="f399" fmla="*/ f304 f96 1"/>
              <a:gd name="f400" fmla="*/ f305 f97 1"/>
              <a:gd name="f401" fmla="*/ f306 f96 1"/>
              <a:gd name="f402" fmla="*/ f307 f97 1"/>
              <a:gd name="f403" fmla="*/ f308 f96 1"/>
              <a:gd name="f404" fmla="*/ f309 f97 1"/>
              <a:gd name="f405" fmla="*/ f310 f96 1"/>
              <a:gd name="f406" fmla="*/ f311 f97 1"/>
              <a:gd name="f407" fmla="*/ f312 f96 1"/>
              <a:gd name="f408" fmla="*/ f313 f97 1"/>
              <a:gd name="f409" fmla="*/ f314 f96 1"/>
              <a:gd name="f410" fmla="*/ f315 f97 1"/>
              <a:gd name="f411" fmla="*/ f316 f96 1"/>
              <a:gd name="f412" fmla="*/ f317 f97 1"/>
              <a:gd name="f413" fmla="*/ f318 f96 1"/>
              <a:gd name="f414" fmla="*/ f319 f97 1"/>
              <a:gd name="f415" fmla="*/ f320 f96 1"/>
              <a:gd name="f416" fmla="*/ f321 f97 1"/>
              <a:gd name="f417" fmla="*/ f322 f96 1"/>
              <a:gd name="f418" fmla="*/ f323 f97 1"/>
              <a:gd name="f419" fmla="*/ f324 f96 1"/>
              <a:gd name="f420" fmla="*/ f325 f97 1"/>
              <a:gd name="f421" fmla="*/ f326 f96 1"/>
              <a:gd name="f422" fmla="*/ f327 f97 1"/>
              <a:gd name="f423" fmla="*/ f328 f96 1"/>
              <a:gd name="f424" fmla="*/ f329 f97 1"/>
              <a:gd name="f425" fmla="*/ f330 f96 1"/>
              <a:gd name="f426" fmla="*/ f331 f97 1"/>
              <a:gd name="f427" fmla="*/ f332 f96 1"/>
              <a:gd name="f428" fmla="*/ f333 f97 1"/>
              <a:gd name="f429" fmla="*/ f334 f96 1"/>
              <a:gd name="f430" fmla="*/ f335 f97 1"/>
              <a:gd name="f431" fmla="*/ f336 f96 1"/>
              <a:gd name="f432" fmla="*/ f337 f97 1"/>
              <a:gd name="f433" fmla="*/ f338 f96 1"/>
              <a:gd name="f434" fmla="*/ f339 f97 1"/>
              <a:gd name="f435" fmla="*/ f340 f96 1"/>
              <a:gd name="f436" fmla="*/ f341 f96 1"/>
              <a:gd name="f437" fmla="*/ f342 f97 1"/>
              <a:gd name="f438" fmla="*/ f343 f96 1"/>
              <a:gd name="f439" fmla="*/ f344 f96 1"/>
              <a:gd name="f440" fmla="*/ f345 f96 1"/>
              <a:gd name="f441" fmla="*/ f346 f97 1"/>
              <a:gd name="f442" fmla="*/ f347 f96 1"/>
              <a:gd name="f443" fmla="*/ f348 f96 1"/>
              <a:gd name="f444" fmla="*/ f349 f97 1"/>
              <a:gd name="f445" fmla="*/ f350 f96 1"/>
              <a:gd name="f446" fmla="*/ f351 f97 1"/>
              <a:gd name="f447" fmla="*/ f352 f96 1"/>
              <a:gd name="f448" fmla="*/ f353 f97 1"/>
              <a:gd name="f449" fmla="*/ f354 f96 1"/>
              <a:gd name="f450" fmla="*/ f355 f97 1"/>
              <a:gd name="f451" fmla="*/ f356 f96 1"/>
              <a:gd name="f452" fmla="*/ f357 f97 1"/>
              <a:gd name="f453" fmla="*/ f358 f96 1"/>
              <a:gd name="f454" fmla="*/ f359 f97 1"/>
              <a:gd name="f455" fmla="*/ f360 f96 1"/>
              <a:gd name="f456" fmla="*/ f361 f97 1"/>
              <a:gd name="f457" fmla="*/ f362 f96 1"/>
              <a:gd name="f458" fmla="*/ f363 f97 1"/>
              <a:gd name="f459" fmla="*/ f364 f96 1"/>
              <a:gd name="f460" fmla="*/ f365 f97 1"/>
              <a:gd name="f461" fmla="*/ f366 f96 1"/>
              <a:gd name="f462" fmla="*/ f367 f97 1"/>
              <a:gd name="f463" fmla="*/ f368 f96 1"/>
              <a:gd name="f464" fmla="*/ f369 f96 1"/>
              <a:gd name="f465" fmla="*/ f370 f97 1"/>
              <a:gd name="f466" fmla="*/ f371 f96 1"/>
              <a:gd name="f467" fmla="*/ f372 f97 1"/>
              <a:gd name="f468" fmla="*/ f373 f96 1"/>
              <a:gd name="f469" fmla="*/ f374 f97 1"/>
              <a:gd name="f470" fmla="*/ f375 f96 1"/>
              <a:gd name="f471" fmla="*/ f376 f97 1"/>
              <a:gd name="f472" fmla="*/ f377 f96 1"/>
              <a:gd name="f473" fmla="*/ f378 f97 1"/>
              <a:gd name="f474" fmla="*/ f379 f96 1"/>
              <a:gd name="f475" fmla="*/ f380 f97 1"/>
              <a:gd name="f476" fmla="*/ f381 f97 1"/>
              <a:gd name="f477" fmla="*/ f382 f96 1"/>
              <a:gd name="f478" fmla="*/ f383 f97 1"/>
              <a:gd name="f479" fmla="*/ f384 f97 1"/>
            </a:gdLst>
            <a:ahLst/>
            <a:cxnLst>
              <a:cxn ang="3cd4">
                <a:pos x="hc" y="t"/>
              </a:cxn>
              <a:cxn ang="0">
                <a:pos x="r" y="vc"/>
              </a:cxn>
              <a:cxn ang="cd4">
                <a:pos x="hc" y="b"/>
              </a:cxn>
              <a:cxn ang="cd2">
                <a:pos x="l" y="vc"/>
              </a:cxn>
              <a:cxn ang="f198">
                <a:pos x="f389" y="f390"/>
              </a:cxn>
              <a:cxn ang="f198">
                <a:pos x="f391" y="f392"/>
              </a:cxn>
              <a:cxn ang="f198">
                <a:pos x="f393" y="f394"/>
              </a:cxn>
              <a:cxn ang="f198">
                <a:pos x="f395" y="f396"/>
              </a:cxn>
              <a:cxn ang="f198">
                <a:pos x="f397" y="f398"/>
              </a:cxn>
              <a:cxn ang="f198">
                <a:pos x="f399" y="f400"/>
              </a:cxn>
              <a:cxn ang="f198">
                <a:pos x="f401" y="f402"/>
              </a:cxn>
              <a:cxn ang="f198">
                <a:pos x="f403" y="f404"/>
              </a:cxn>
              <a:cxn ang="f198">
                <a:pos x="f405" y="f406"/>
              </a:cxn>
              <a:cxn ang="f198">
                <a:pos x="f407" y="f408"/>
              </a:cxn>
              <a:cxn ang="f198">
                <a:pos x="f409" y="f410"/>
              </a:cxn>
              <a:cxn ang="f198">
                <a:pos x="f411" y="f412"/>
              </a:cxn>
              <a:cxn ang="f198">
                <a:pos x="f413" y="f414"/>
              </a:cxn>
              <a:cxn ang="f198">
                <a:pos x="f415" y="f416"/>
              </a:cxn>
              <a:cxn ang="f198">
                <a:pos x="f417" y="f418"/>
              </a:cxn>
              <a:cxn ang="f198">
                <a:pos x="f419" y="f420"/>
              </a:cxn>
              <a:cxn ang="f198">
                <a:pos x="f421" y="f422"/>
              </a:cxn>
              <a:cxn ang="f198">
                <a:pos x="f423" y="f424"/>
              </a:cxn>
              <a:cxn ang="f198">
                <a:pos x="f425" y="f426"/>
              </a:cxn>
              <a:cxn ang="f198">
                <a:pos x="f427" y="f428"/>
              </a:cxn>
              <a:cxn ang="f198">
                <a:pos x="f429" y="f430"/>
              </a:cxn>
              <a:cxn ang="f198">
                <a:pos x="f431" y="f432"/>
              </a:cxn>
              <a:cxn ang="f198">
                <a:pos x="f433" y="f434"/>
              </a:cxn>
              <a:cxn ang="f198">
                <a:pos x="f435" y="f434"/>
              </a:cxn>
              <a:cxn ang="f198">
                <a:pos x="f436" y="f437"/>
              </a:cxn>
              <a:cxn ang="f198">
                <a:pos x="f438" y="f434"/>
              </a:cxn>
              <a:cxn ang="f198">
                <a:pos x="f439" y="f432"/>
              </a:cxn>
              <a:cxn ang="f198">
                <a:pos x="f440" y="f441"/>
              </a:cxn>
              <a:cxn ang="f198">
                <a:pos x="f442" y="f428"/>
              </a:cxn>
              <a:cxn ang="f198">
                <a:pos x="f443" y="f444"/>
              </a:cxn>
              <a:cxn ang="f198">
                <a:pos x="f445" y="f446"/>
              </a:cxn>
              <a:cxn ang="f198">
                <a:pos x="f447" y="f448"/>
              </a:cxn>
              <a:cxn ang="f198">
                <a:pos x="f449" y="f450"/>
              </a:cxn>
              <a:cxn ang="f198">
                <a:pos x="f451" y="f452"/>
              </a:cxn>
              <a:cxn ang="f198">
                <a:pos x="f453" y="f454"/>
              </a:cxn>
              <a:cxn ang="f198">
                <a:pos x="f455" y="f456"/>
              </a:cxn>
              <a:cxn ang="f198">
                <a:pos x="f457" y="f458"/>
              </a:cxn>
              <a:cxn ang="f198">
                <a:pos x="f459" y="f460"/>
              </a:cxn>
              <a:cxn ang="f198">
                <a:pos x="f461" y="f462"/>
              </a:cxn>
              <a:cxn ang="f198">
                <a:pos x="f463" y="f408"/>
              </a:cxn>
              <a:cxn ang="f198">
                <a:pos x="f464" y="f465"/>
              </a:cxn>
              <a:cxn ang="f198">
                <a:pos x="f466" y="f467"/>
              </a:cxn>
              <a:cxn ang="f198">
                <a:pos x="f468" y="f469"/>
              </a:cxn>
              <a:cxn ang="f198">
                <a:pos x="f470" y="f471"/>
              </a:cxn>
              <a:cxn ang="f198">
                <a:pos x="f472" y="f473"/>
              </a:cxn>
              <a:cxn ang="f198">
                <a:pos x="f474" y="f475"/>
              </a:cxn>
              <a:cxn ang="f198">
                <a:pos x="f474" y="f476"/>
              </a:cxn>
              <a:cxn ang="f198">
                <a:pos x="f477" y="f476"/>
              </a:cxn>
              <a:cxn ang="f198">
                <a:pos x="f477" y="f478"/>
              </a:cxn>
              <a:cxn ang="f198">
                <a:pos x="f389" y="f478"/>
              </a:cxn>
              <a:cxn ang="f198">
                <a:pos x="f389" y="f479"/>
              </a:cxn>
              <a:cxn ang="f198">
                <a:pos x="f389" y="f476"/>
              </a:cxn>
            </a:cxnLst>
            <a:rect l="f385" t="f388" r="f386" b="f387"/>
            <a:pathLst>
              <a:path w="12192417" h="5095933">
                <a:moveTo>
                  <a:pt x="f5" y="f5"/>
                </a:moveTo>
                <a:lnTo>
                  <a:pt x="f8" y="f9"/>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32" y="f33"/>
                </a:lnTo>
                <a:lnTo>
                  <a:pt x="f34" y="f35"/>
                </a:lnTo>
                <a:lnTo>
                  <a:pt x="f36" y="f37"/>
                </a:lnTo>
                <a:lnTo>
                  <a:pt x="f38" y="f39"/>
                </a:lnTo>
                <a:lnTo>
                  <a:pt x="f40" y="f41"/>
                </a:lnTo>
                <a:lnTo>
                  <a:pt x="f42" y="f43"/>
                </a:lnTo>
                <a:lnTo>
                  <a:pt x="f44" y="f45"/>
                </a:lnTo>
                <a:lnTo>
                  <a:pt x="f46" y="f47"/>
                </a:lnTo>
                <a:lnTo>
                  <a:pt x="f48" y="f49"/>
                </a:lnTo>
                <a:lnTo>
                  <a:pt x="f50" y="f51"/>
                </a:lnTo>
                <a:lnTo>
                  <a:pt x="f52" y="f51"/>
                </a:lnTo>
                <a:lnTo>
                  <a:pt x="f53" y="f54"/>
                </a:lnTo>
                <a:lnTo>
                  <a:pt x="f55" y="f51"/>
                </a:lnTo>
                <a:lnTo>
                  <a:pt x="f56" y="f49"/>
                </a:lnTo>
                <a:lnTo>
                  <a:pt x="f57" y="f58"/>
                </a:lnTo>
                <a:lnTo>
                  <a:pt x="f59" y="f45"/>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25"/>
                </a:lnTo>
                <a:lnTo>
                  <a:pt x="f81" y="f82"/>
                </a:lnTo>
                <a:lnTo>
                  <a:pt x="f83" y="f84"/>
                </a:lnTo>
                <a:lnTo>
                  <a:pt x="f85" y="f86"/>
                </a:lnTo>
                <a:lnTo>
                  <a:pt x="f87" y="f88"/>
                </a:lnTo>
                <a:lnTo>
                  <a:pt x="f89" y="f90"/>
                </a:lnTo>
                <a:lnTo>
                  <a:pt x="f91" y="f92"/>
                </a:lnTo>
                <a:lnTo>
                  <a:pt x="f91" y="f93"/>
                </a:lnTo>
                <a:lnTo>
                  <a:pt x="f6" y="f93"/>
                </a:lnTo>
                <a:lnTo>
                  <a:pt x="f6" y="f7"/>
                </a:lnTo>
                <a:lnTo>
                  <a:pt x="f5" y="f7"/>
                </a:lnTo>
                <a:lnTo>
                  <a:pt x="f5" y="f94"/>
                </a:lnTo>
                <a:lnTo>
                  <a:pt x="f5" y="f93"/>
                </a:lnTo>
                <a:close/>
              </a:path>
            </a:pathLst>
          </a:custGeom>
          <a:noFill/>
          <a:ln cap="rnd">
            <a:noFill/>
            <a:prstDash val="solid"/>
          </a:ln>
        </p:spPr>
        <p:txBody>
          <a:bodyPr lIns="0" tIns="0" rIns="0" bIns="0">
            <a:noAutofit/>
          </a:bodyPr>
          <a:lstStyle/>
          <a:p>
            <a:endParaRPr lang="en-US"/>
          </a:p>
        </p:txBody>
      </p:sp>
      <p:sp>
        <p:nvSpPr>
          <p:cNvPr id="7" name="Content Placeholder 2">
            <a:extLst>
              <a:ext uri="{FF2B5EF4-FFF2-40B4-BE49-F238E27FC236}">
                <a16:creationId xmlns:a16="http://schemas.microsoft.com/office/drawing/2014/main" id="{B3731F60-6CB4-B803-D828-E4A993146C43}"/>
              </a:ext>
            </a:extLst>
          </p:cNvPr>
          <p:cNvSpPr txBox="1">
            <a:spLocks noGrp="1"/>
          </p:cNvSpPr>
          <p:nvPr>
            <p:ph idx="1"/>
          </p:nvPr>
        </p:nvSpPr>
        <p:spPr>
          <a:xfrm>
            <a:off x="648460" y="2480689"/>
            <a:ext cx="5122605" cy="3658688"/>
          </a:xfrm>
          <a:prstGeom prst="rect">
            <a:avLst/>
          </a:prstGeom>
          <a:noFill/>
          <a:ln>
            <a:noFill/>
          </a:ln>
        </p:spPr>
        <p:txBody>
          <a:bodyPr vert="horz" wrap="square" lIns="91440" tIns="45720" rIns="91440" bIns="45720" anchor="t" anchorCtr="0" compatLnSpc="1">
            <a:noAutofit/>
          </a:bodyPr>
          <a:lstStyle/>
          <a:p>
            <a:pPr marL="0" lvl="0" indent="0" algn="just">
              <a:lnSpc>
                <a:spcPct val="90000"/>
              </a:lnSpc>
              <a:buClr>
                <a:srgbClr val="F7F7F7"/>
              </a:buClr>
              <a:buNone/>
            </a:pPr>
            <a:r>
              <a:rPr lang="en-US" sz="1700" dirty="0">
                <a:solidFill>
                  <a:schemeClr val="bg1">
                    <a:lumMod val="95000"/>
                  </a:schemeClr>
                </a:solidFill>
              </a:rPr>
              <a:t>Some ethical and security concerns that may arise are the risk of cybercrime on Vietboy1996 customers when using the website. Some risks for customers can include location, phone number, credit card information and other sensitive information available when using the website, being stolen. This could raise concern if Vietboy1996 is not transparent about what they do with the information or how they keep it secure and away from the risk of cybercrime. A way for vietboy1996 to keep customer data secure is to hire an IT specialist who has the skills to make the system secure and can act when a cybercrime has been committed. </a:t>
            </a:r>
          </a:p>
        </p:txBody>
      </p:sp>
      <p:pic>
        <p:nvPicPr>
          <p:cNvPr id="8" name="Picture 5">
            <a:extLst>
              <a:ext uri="{FF2B5EF4-FFF2-40B4-BE49-F238E27FC236}">
                <a16:creationId xmlns:a16="http://schemas.microsoft.com/office/drawing/2014/main" id="{9B0E875F-38E3-7412-91D5-34025D6955E7}"/>
              </a:ext>
            </a:extLst>
          </p:cNvPr>
          <p:cNvPicPr>
            <a:picLocks noChangeAspect="1"/>
          </p:cNvPicPr>
          <p:nvPr/>
        </p:nvPicPr>
        <p:blipFill>
          <a:blip r:embed="rId5"/>
          <a:stretch>
            <a:fillRect/>
          </a:stretch>
        </p:blipFill>
        <p:spPr>
          <a:xfrm>
            <a:off x="6091915" y="2885796"/>
            <a:ext cx="5451625" cy="2848474"/>
          </a:xfrm>
          <a:prstGeom prst="rect">
            <a:avLst/>
          </a:prstGeom>
          <a:noFill/>
          <a:ln cap="rnd">
            <a:noFill/>
          </a:ln>
        </p:spPr>
      </p:pic>
      <p:pic>
        <p:nvPicPr>
          <p:cNvPr id="9" name="security">
            <a:extLst>
              <a:ext uri="{FF2B5EF4-FFF2-40B4-BE49-F238E27FC236}">
                <a16:creationId xmlns:a16="http://schemas.microsoft.com/office/drawing/2014/main" id="{A6E628E8-B9D9-15FB-84B6-4F47EDA6C6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93643" y="67555"/>
            <a:ext cx="730248" cy="730248"/>
          </a:xfrm>
          <a:prstGeom prst="rect">
            <a:avLst/>
          </a:prstGeom>
          <a:noFill/>
          <a:ln cap="rnd">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5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7">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xEl>
                                              <p:pRg st="0" end="0"/>
                                            </p:txEl>
                                          </p:spTgt>
                                        </p:tgtEl>
                                        <p:attrNameLst>
                                          <p:attrName>ppt_y</p:attrName>
                                        </p:attrNameLst>
                                      </p:cBhvr>
                                      <p:tavLst>
                                        <p:tav tm="0">
                                          <p:val>
                                            <p:strVal val="#ppt_y-.03"/>
                                          </p:val>
                                        </p:tav>
                                        <p:tav tm="100000">
                                          <p:val>
                                            <p:strVal val="#ppt_y"/>
                                          </p:val>
                                        </p:tav>
                                      </p:tavLst>
                                    </p:anim>
                                  </p:childTnLst>
                                </p:cTn>
                              </p:par>
                              <p:par>
                                <p:cTn id="11" presetID="1" presetClass="entr" presetSubtype="0" fill="hold" nodeType="withEffect">
                                  <p:stCondLst>
                                    <p:cond delay="110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mediacall" presetSubtype="0" fill="hold" nodeType="withEffect">
                                  <p:stCondLst>
                                    <p:cond delay="1100"/>
                                  </p:stCondLst>
                                  <p:childTnLst>
                                    <p:cmd type="call" cmd="playFrom(0.0)">
                                      <p:cBhvr>
                                        <p:cTn id="14"/>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5">
                  <p:stCondLst>
                    <p:cond delay="indefinite"/>
                  </p:stCondLst>
                  <p:endCondLst>
                    <p:cond evt="onNext" delay="0">
                      <p:tgtEl>
                        <p:sldTgt/>
                      </p:tgtEl>
                    </p:cond>
                    <p:cond evt="onPrev" delay="0">
                      <p:tgtEl>
                        <p:sldTgt/>
                      </p:tgtEl>
                    </p:cond>
                  </p:endCondLst>
                </p:cTn>
                <p:tgtEl>
                  <p:spTgt spid="9"/>
                </p:tgtEl>
              </p:cMediaNode>
            </p:audio>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4A4FF-C058-C9F8-ACC4-4C2A4C2196B2}"/>
              </a:ext>
            </a:extLst>
          </p:cNvPr>
          <p:cNvSpPr txBox="1">
            <a:spLocks noGrp="1"/>
          </p:cNvSpPr>
          <p:nvPr>
            <p:ph type="title"/>
          </p:nvPr>
        </p:nvSpPr>
        <p:spPr>
          <a:xfrm>
            <a:off x="646115" y="452719"/>
            <a:ext cx="9404722" cy="1400531"/>
          </a:xfrm>
          <a:prstGeom prst="rect">
            <a:avLst/>
          </a:prstGeom>
          <a:noFill/>
          <a:ln>
            <a:noFill/>
          </a:ln>
        </p:spPr>
        <p:txBody>
          <a:bodyPr vert="horz" wrap="square" lIns="91440" tIns="45720" rIns="91440" bIns="45720" anchor="t" anchorCtr="0" compatLnSpc="1">
            <a:noAutofit/>
          </a:bodyPr>
          <a:lstStyle/>
          <a:p>
            <a:pPr lvl="0"/>
            <a:r>
              <a:rPr lang="en-US"/>
              <a:t>Conclusion</a:t>
            </a:r>
          </a:p>
        </p:txBody>
      </p:sp>
      <p:sp>
        <p:nvSpPr>
          <p:cNvPr id="3" name="Content Placeholder 2">
            <a:extLst>
              <a:ext uri="{FF2B5EF4-FFF2-40B4-BE49-F238E27FC236}">
                <a16:creationId xmlns:a16="http://schemas.microsoft.com/office/drawing/2014/main" id="{1B773AB2-5158-F794-238A-9869BFB470C1}"/>
              </a:ext>
            </a:extLst>
          </p:cNvPr>
          <p:cNvSpPr txBox="1">
            <a:spLocks noGrp="1"/>
          </p:cNvSpPr>
          <p:nvPr>
            <p:ph idx="1"/>
          </p:nvPr>
        </p:nvSpPr>
        <p:spPr>
          <a:xfrm>
            <a:off x="1103315" y="2052919"/>
            <a:ext cx="8946544" cy="4195477"/>
          </a:xfrm>
          <a:prstGeom prst="rect">
            <a:avLst/>
          </a:prstGeom>
          <a:noFill/>
          <a:ln>
            <a:noFill/>
          </a:ln>
        </p:spPr>
        <p:txBody>
          <a:bodyPr vert="horz" wrap="square" lIns="91440" tIns="45720" rIns="91440" bIns="45720" anchor="t" anchorCtr="0" compatLnSpc="1">
            <a:normAutofit/>
          </a:bodyPr>
          <a:lstStyle/>
          <a:p>
            <a:pPr marL="0" lvl="0" indent="0" algn="just">
              <a:buNone/>
            </a:pPr>
            <a:r>
              <a:rPr lang="en-US" sz="2800" dirty="0">
                <a:ea typeface="Segoe UI Historic"/>
                <a:cs typeface="Segoe UI Historic"/>
              </a:rPr>
              <a:t>In conclusion, moving from a third-party sales model to a B2C model would help reduce unnecessary outgoing funds and ensure a higher revenue stream in the long run.</a:t>
            </a:r>
            <a:endParaRPr lang="en-US" sz="2800" dirty="0"/>
          </a:p>
        </p:txBody>
      </p:sp>
      <p:pic>
        <p:nvPicPr>
          <p:cNvPr id="4" name="Recording (2)">
            <a:extLst>
              <a:ext uri="{FF2B5EF4-FFF2-40B4-BE49-F238E27FC236}">
                <a16:creationId xmlns:a16="http://schemas.microsoft.com/office/drawing/2014/main" id="{17AD0340-D84A-ACDF-F514-699D344C76D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50731" y="285365"/>
            <a:ext cx="730248" cy="730248"/>
          </a:xfrm>
          <a:prstGeom prst="rect">
            <a:avLst/>
          </a:prstGeom>
          <a:noFill/>
          <a:ln cap="rnd">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287"/>
                                        <p:tgtEl>
                                          <p:spTgt spid="4"/>
                                        </p:tgtEl>
                                      </p:cBhvr>
                                    </p:cmd>
                                  </p:childTnLst>
                                </p:cTn>
                              </p:par>
                              <p:par>
                                <p:cTn id="7" presetID="16" presetClass="entr" presetSubtype="21" fill="hold" grpId="0" nodeType="withEffect">
                                  <p:stCondLst>
                                    <p:cond delay="50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barn(inVertical)">
                                      <p:cBhvr>
                                        <p:cTn id="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10">
                  <p:stCondLst>
                    <p:cond delay="indefinite"/>
                  </p:stCondLst>
                  <p:endCondLst>
                    <p:cond evt="onNext" delay="0">
                      <p:tgtEl>
                        <p:sldTgt/>
                      </p:tgtEl>
                    </p:cond>
                    <p:cond evt="onPrev" delay="0">
                      <p:tgtEl>
                        <p:sldTgt/>
                      </p:tgtEl>
                    </p:cond>
                  </p:endCondLst>
                </p:cTn>
                <p:tgtEl>
                  <p:spTgt spid="4"/>
                </p:tgtEl>
              </p:cMediaNode>
            </p:audio>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41">
            <a:extLst>
              <a:ext uri="{FF2B5EF4-FFF2-40B4-BE49-F238E27FC236}">
                <a16:creationId xmlns:a16="http://schemas.microsoft.com/office/drawing/2014/main" id="{95579010-9363-35D7-2F2C-7FD61107494D}"/>
              </a:ext>
            </a:extLst>
          </p:cNvPr>
          <p:cNvSpPr>
            <a:spLocks noMove="1" noResize="1"/>
          </p:cNvSpPr>
          <p:nvPr/>
        </p:nvSpPr>
        <p:spPr>
          <a:xfrm>
            <a:off x="0" y="1762067"/>
            <a:ext cx="12192417" cy="5095932"/>
          </a:xfrm>
          <a:custGeom>
            <a:avLst/>
            <a:gdLst>
              <a:gd name="f0" fmla="val 10800000"/>
              <a:gd name="f1" fmla="val 5400000"/>
              <a:gd name="f2" fmla="val 180"/>
              <a:gd name="f3" fmla="val w"/>
              <a:gd name="f4" fmla="val h"/>
              <a:gd name="f5" fmla="val 0"/>
              <a:gd name="f6" fmla="val 12192417"/>
              <a:gd name="f7" fmla="val 5095933"/>
              <a:gd name="f8" fmla="val 71931"/>
              <a:gd name="f9" fmla="val 12261"/>
              <a:gd name="f10" fmla="val 282848"/>
              <a:gd name="f11" fmla="val 48343"/>
              <a:gd name="f12" fmla="val 436463"/>
              <a:gd name="f13" fmla="val 73565"/>
              <a:gd name="f14" fmla="val 619338"/>
              <a:gd name="f15" fmla="val 100188"/>
              <a:gd name="f16" fmla="val 836350"/>
              <a:gd name="f17" fmla="val 132066"/>
              <a:gd name="f18" fmla="val 1076527"/>
              <a:gd name="f19" fmla="val 165696"/>
              <a:gd name="f20" fmla="val 1347183"/>
              <a:gd name="f21" fmla="val 201077"/>
              <a:gd name="f22" fmla="val 1642222"/>
              <a:gd name="f23" fmla="val 238560"/>
              <a:gd name="f24" fmla="val 1962863"/>
              <a:gd name="f25" fmla="val 276043"/>
              <a:gd name="f26" fmla="val 2304231"/>
              <a:gd name="f27" fmla="val 314227"/>
              <a:gd name="f28" fmla="val 2672420"/>
              <a:gd name="f29" fmla="val 349608"/>
              <a:gd name="f30" fmla="val 3057677"/>
              <a:gd name="f31" fmla="val 383588"/>
              <a:gd name="f32" fmla="val 3464880"/>
              <a:gd name="f33" fmla="val 414415"/>
              <a:gd name="f34" fmla="val 3889151"/>
              <a:gd name="f35" fmla="val 443841"/>
              <a:gd name="f36" fmla="val 4331709"/>
              <a:gd name="f37" fmla="val 471515"/>
              <a:gd name="f38" fmla="val 4558475"/>
              <a:gd name="f39" fmla="val 481324"/>
              <a:gd name="f40" fmla="val 4790117"/>
              <a:gd name="f41" fmla="val 492183"/>
              <a:gd name="f42" fmla="val 5025417"/>
              <a:gd name="f43" fmla="val 502342"/>
              <a:gd name="f44" fmla="val 5261936"/>
              <a:gd name="f45" fmla="val 508998"/>
              <a:gd name="f46" fmla="val 5503331"/>
              <a:gd name="f47" fmla="val 514953"/>
              <a:gd name="f48" fmla="val 5747166"/>
              <a:gd name="f49" fmla="val 521259"/>
              <a:gd name="f50" fmla="val 5995876"/>
              <a:gd name="f51" fmla="val 525463"/>
              <a:gd name="f52" fmla="val 6247025"/>
              <a:gd name="f53" fmla="val 6500612"/>
              <a:gd name="f54" fmla="val 527565"/>
              <a:gd name="f55" fmla="val 6756638"/>
              <a:gd name="f56" fmla="val 7016321"/>
              <a:gd name="f57" fmla="val 7276004"/>
              <a:gd name="f58" fmla="val 517406"/>
              <a:gd name="f59" fmla="val 7539344"/>
              <a:gd name="f60" fmla="val 7805123"/>
              <a:gd name="f61" fmla="val 500241"/>
              <a:gd name="f62" fmla="val 8070902"/>
              <a:gd name="f63" fmla="val 490082"/>
              <a:gd name="f64" fmla="val 8339120"/>
              <a:gd name="f65" fmla="val 475719"/>
              <a:gd name="f66" fmla="val 8609775"/>
              <a:gd name="f67" fmla="val 458554"/>
              <a:gd name="f68" fmla="val 8881650"/>
              <a:gd name="f69" fmla="val 442089"/>
              <a:gd name="f70" fmla="val 9153525"/>
              <a:gd name="f71" fmla="val 421071"/>
              <a:gd name="f72" fmla="val 9429057"/>
              <a:gd name="f73" fmla="val 395849"/>
              <a:gd name="f74" fmla="val 9700932"/>
              <a:gd name="f75" fmla="val 370626"/>
              <a:gd name="f76" fmla="val 9977683"/>
              <a:gd name="f77" fmla="val 341551"/>
              <a:gd name="f78" fmla="val 10255654"/>
              <a:gd name="f79" fmla="val 309673"/>
              <a:gd name="f80" fmla="val 10529967"/>
              <a:gd name="f81" fmla="val 10807938"/>
              <a:gd name="f82" fmla="val 236809"/>
              <a:gd name="f83" fmla="val 11084689"/>
              <a:gd name="f84" fmla="val 194772"/>
              <a:gd name="f85" fmla="val 11362660"/>
              <a:gd name="f86" fmla="val 153085"/>
              <a:gd name="f87" fmla="val 11639411"/>
              <a:gd name="f88" fmla="val 104392"/>
              <a:gd name="f89" fmla="val 11914944"/>
              <a:gd name="f90" fmla="val 54648"/>
              <a:gd name="f91" fmla="val 12191695"/>
              <a:gd name="f92" fmla="val 2452"/>
              <a:gd name="f93" fmla="val 2162231"/>
              <a:gd name="f94" fmla="val 2791958"/>
              <a:gd name="f95" fmla="+- 0 0 -90"/>
              <a:gd name="f96" fmla="*/ f3 1 12192417"/>
              <a:gd name="f97" fmla="*/ f4 1 5095933"/>
              <a:gd name="f98" fmla="val f5"/>
              <a:gd name="f99" fmla="val f6"/>
              <a:gd name="f100" fmla="val f7"/>
              <a:gd name="f101" fmla="*/ f95 f0 1"/>
              <a:gd name="f102" fmla="+- f100 0 f98"/>
              <a:gd name="f103" fmla="+- f99 0 f98"/>
              <a:gd name="f104" fmla="*/ f101 1 f2"/>
              <a:gd name="f105" fmla="*/ f103 1 12192417"/>
              <a:gd name="f106" fmla="*/ f102 1 5095933"/>
              <a:gd name="f107" fmla="*/ 0 f103 1"/>
              <a:gd name="f108" fmla="*/ 0 f102 1"/>
              <a:gd name="f109" fmla="*/ 71931 f103 1"/>
              <a:gd name="f110" fmla="*/ 12261 f102 1"/>
              <a:gd name="f111" fmla="*/ 282848 f103 1"/>
              <a:gd name="f112" fmla="*/ 48343 f102 1"/>
              <a:gd name="f113" fmla="*/ 436463 f103 1"/>
              <a:gd name="f114" fmla="*/ 73565 f102 1"/>
              <a:gd name="f115" fmla="*/ 619338 f103 1"/>
              <a:gd name="f116" fmla="*/ 100188 f102 1"/>
              <a:gd name="f117" fmla="*/ 836350 f103 1"/>
              <a:gd name="f118" fmla="*/ 132066 f102 1"/>
              <a:gd name="f119" fmla="*/ 1076527 f103 1"/>
              <a:gd name="f120" fmla="*/ 165696 f102 1"/>
              <a:gd name="f121" fmla="*/ 1347183 f103 1"/>
              <a:gd name="f122" fmla="*/ 201077 f102 1"/>
              <a:gd name="f123" fmla="*/ 1642222 f103 1"/>
              <a:gd name="f124" fmla="*/ 238560 f102 1"/>
              <a:gd name="f125" fmla="*/ 1962863 f103 1"/>
              <a:gd name="f126" fmla="*/ 276043 f102 1"/>
              <a:gd name="f127" fmla="*/ 2304231 f103 1"/>
              <a:gd name="f128" fmla="*/ 314227 f102 1"/>
              <a:gd name="f129" fmla="*/ 2672420 f103 1"/>
              <a:gd name="f130" fmla="*/ 349608 f102 1"/>
              <a:gd name="f131" fmla="*/ 3057677 f103 1"/>
              <a:gd name="f132" fmla="*/ 383588 f102 1"/>
              <a:gd name="f133" fmla="*/ 3464880 f103 1"/>
              <a:gd name="f134" fmla="*/ 414415 f102 1"/>
              <a:gd name="f135" fmla="*/ 3889151 f103 1"/>
              <a:gd name="f136" fmla="*/ 443841 f102 1"/>
              <a:gd name="f137" fmla="*/ 4331709 f103 1"/>
              <a:gd name="f138" fmla="*/ 471515 f102 1"/>
              <a:gd name="f139" fmla="*/ 4558475 f103 1"/>
              <a:gd name="f140" fmla="*/ 481324 f102 1"/>
              <a:gd name="f141" fmla="*/ 4790117 f103 1"/>
              <a:gd name="f142" fmla="*/ 492183 f102 1"/>
              <a:gd name="f143" fmla="*/ 5025417 f103 1"/>
              <a:gd name="f144" fmla="*/ 502342 f102 1"/>
              <a:gd name="f145" fmla="*/ 5261936 f103 1"/>
              <a:gd name="f146" fmla="*/ 508998 f102 1"/>
              <a:gd name="f147" fmla="*/ 5503331 f103 1"/>
              <a:gd name="f148" fmla="*/ 514953 f102 1"/>
              <a:gd name="f149" fmla="*/ 5747166 f103 1"/>
              <a:gd name="f150" fmla="*/ 521259 f102 1"/>
              <a:gd name="f151" fmla="*/ 5995876 f103 1"/>
              <a:gd name="f152" fmla="*/ 525463 f102 1"/>
              <a:gd name="f153" fmla="*/ 6247025 f103 1"/>
              <a:gd name="f154" fmla="*/ 6500612 f103 1"/>
              <a:gd name="f155" fmla="*/ 527565 f102 1"/>
              <a:gd name="f156" fmla="*/ 6756638 f103 1"/>
              <a:gd name="f157" fmla="*/ 7016321 f103 1"/>
              <a:gd name="f158" fmla="*/ 7276004 f103 1"/>
              <a:gd name="f159" fmla="*/ 517406 f102 1"/>
              <a:gd name="f160" fmla="*/ 7539344 f103 1"/>
              <a:gd name="f161" fmla="*/ 7805123 f103 1"/>
              <a:gd name="f162" fmla="*/ 500241 f102 1"/>
              <a:gd name="f163" fmla="*/ 8070902 f103 1"/>
              <a:gd name="f164" fmla="*/ 490082 f102 1"/>
              <a:gd name="f165" fmla="*/ 8339120 f103 1"/>
              <a:gd name="f166" fmla="*/ 475719 f102 1"/>
              <a:gd name="f167" fmla="*/ 8609775 f103 1"/>
              <a:gd name="f168" fmla="*/ 458554 f102 1"/>
              <a:gd name="f169" fmla="*/ 8881650 f103 1"/>
              <a:gd name="f170" fmla="*/ 442089 f102 1"/>
              <a:gd name="f171" fmla="*/ 9153525 f103 1"/>
              <a:gd name="f172" fmla="*/ 421071 f102 1"/>
              <a:gd name="f173" fmla="*/ 9429057 f103 1"/>
              <a:gd name="f174" fmla="*/ 395849 f102 1"/>
              <a:gd name="f175" fmla="*/ 9700932 f103 1"/>
              <a:gd name="f176" fmla="*/ 370626 f102 1"/>
              <a:gd name="f177" fmla="*/ 9977683 f103 1"/>
              <a:gd name="f178" fmla="*/ 341551 f102 1"/>
              <a:gd name="f179" fmla="*/ 10255654 f103 1"/>
              <a:gd name="f180" fmla="*/ 309673 f102 1"/>
              <a:gd name="f181" fmla="*/ 10529967 f103 1"/>
              <a:gd name="f182" fmla="*/ 10807938 f103 1"/>
              <a:gd name="f183" fmla="*/ 236809 f102 1"/>
              <a:gd name="f184" fmla="*/ 11084689 f103 1"/>
              <a:gd name="f185" fmla="*/ 194772 f102 1"/>
              <a:gd name="f186" fmla="*/ 11362660 f103 1"/>
              <a:gd name="f187" fmla="*/ 153085 f102 1"/>
              <a:gd name="f188" fmla="*/ 11639411 f103 1"/>
              <a:gd name="f189" fmla="*/ 104392 f102 1"/>
              <a:gd name="f190" fmla="*/ 11914944 f103 1"/>
              <a:gd name="f191" fmla="*/ 54648 f102 1"/>
              <a:gd name="f192" fmla="*/ 12191695 f103 1"/>
              <a:gd name="f193" fmla="*/ 2452 f102 1"/>
              <a:gd name="f194" fmla="*/ 2162231 f102 1"/>
              <a:gd name="f195" fmla="*/ 12192417 f103 1"/>
              <a:gd name="f196" fmla="*/ 5095933 f102 1"/>
              <a:gd name="f197" fmla="*/ 2791958 f102 1"/>
              <a:gd name="f198" fmla="+- f104 0 f1"/>
              <a:gd name="f199" fmla="*/ f107 1 12192417"/>
              <a:gd name="f200" fmla="*/ f108 1 5095933"/>
              <a:gd name="f201" fmla="*/ f109 1 12192417"/>
              <a:gd name="f202" fmla="*/ f110 1 5095933"/>
              <a:gd name="f203" fmla="*/ f111 1 12192417"/>
              <a:gd name="f204" fmla="*/ f112 1 5095933"/>
              <a:gd name="f205" fmla="*/ f113 1 12192417"/>
              <a:gd name="f206" fmla="*/ f114 1 5095933"/>
              <a:gd name="f207" fmla="*/ f115 1 12192417"/>
              <a:gd name="f208" fmla="*/ f116 1 5095933"/>
              <a:gd name="f209" fmla="*/ f117 1 12192417"/>
              <a:gd name="f210" fmla="*/ f118 1 5095933"/>
              <a:gd name="f211" fmla="*/ f119 1 12192417"/>
              <a:gd name="f212" fmla="*/ f120 1 5095933"/>
              <a:gd name="f213" fmla="*/ f121 1 12192417"/>
              <a:gd name="f214" fmla="*/ f122 1 5095933"/>
              <a:gd name="f215" fmla="*/ f123 1 12192417"/>
              <a:gd name="f216" fmla="*/ f124 1 5095933"/>
              <a:gd name="f217" fmla="*/ f125 1 12192417"/>
              <a:gd name="f218" fmla="*/ f126 1 5095933"/>
              <a:gd name="f219" fmla="*/ f127 1 12192417"/>
              <a:gd name="f220" fmla="*/ f128 1 5095933"/>
              <a:gd name="f221" fmla="*/ f129 1 12192417"/>
              <a:gd name="f222" fmla="*/ f130 1 5095933"/>
              <a:gd name="f223" fmla="*/ f131 1 12192417"/>
              <a:gd name="f224" fmla="*/ f132 1 5095933"/>
              <a:gd name="f225" fmla="*/ f133 1 12192417"/>
              <a:gd name="f226" fmla="*/ f134 1 5095933"/>
              <a:gd name="f227" fmla="*/ f135 1 12192417"/>
              <a:gd name="f228" fmla="*/ f136 1 5095933"/>
              <a:gd name="f229" fmla="*/ f137 1 12192417"/>
              <a:gd name="f230" fmla="*/ f138 1 5095933"/>
              <a:gd name="f231" fmla="*/ f139 1 12192417"/>
              <a:gd name="f232" fmla="*/ f140 1 5095933"/>
              <a:gd name="f233" fmla="*/ f141 1 12192417"/>
              <a:gd name="f234" fmla="*/ f142 1 5095933"/>
              <a:gd name="f235" fmla="*/ f143 1 12192417"/>
              <a:gd name="f236" fmla="*/ f144 1 5095933"/>
              <a:gd name="f237" fmla="*/ f145 1 12192417"/>
              <a:gd name="f238" fmla="*/ f146 1 5095933"/>
              <a:gd name="f239" fmla="*/ f147 1 12192417"/>
              <a:gd name="f240" fmla="*/ f148 1 5095933"/>
              <a:gd name="f241" fmla="*/ f149 1 12192417"/>
              <a:gd name="f242" fmla="*/ f150 1 5095933"/>
              <a:gd name="f243" fmla="*/ f151 1 12192417"/>
              <a:gd name="f244" fmla="*/ f152 1 5095933"/>
              <a:gd name="f245" fmla="*/ f153 1 12192417"/>
              <a:gd name="f246" fmla="*/ f154 1 12192417"/>
              <a:gd name="f247" fmla="*/ f155 1 5095933"/>
              <a:gd name="f248" fmla="*/ f156 1 12192417"/>
              <a:gd name="f249" fmla="*/ f157 1 12192417"/>
              <a:gd name="f250" fmla="*/ f158 1 12192417"/>
              <a:gd name="f251" fmla="*/ f159 1 5095933"/>
              <a:gd name="f252" fmla="*/ f160 1 12192417"/>
              <a:gd name="f253" fmla="*/ f161 1 12192417"/>
              <a:gd name="f254" fmla="*/ f162 1 5095933"/>
              <a:gd name="f255" fmla="*/ f163 1 12192417"/>
              <a:gd name="f256" fmla="*/ f164 1 5095933"/>
              <a:gd name="f257" fmla="*/ f165 1 12192417"/>
              <a:gd name="f258" fmla="*/ f166 1 5095933"/>
              <a:gd name="f259" fmla="*/ f167 1 12192417"/>
              <a:gd name="f260" fmla="*/ f168 1 5095933"/>
              <a:gd name="f261" fmla="*/ f169 1 12192417"/>
              <a:gd name="f262" fmla="*/ f170 1 5095933"/>
              <a:gd name="f263" fmla="*/ f171 1 12192417"/>
              <a:gd name="f264" fmla="*/ f172 1 5095933"/>
              <a:gd name="f265" fmla="*/ f173 1 12192417"/>
              <a:gd name="f266" fmla="*/ f174 1 5095933"/>
              <a:gd name="f267" fmla="*/ f175 1 12192417"/>
              <a:gd name="f268" fmla="*/ f176 1 5095933"/>
              <a:gd name="f269" fmla="*/ f177 1 12192417"/>
              <a:gd name="f270" fmla="*/ f178 1 5095933"/>
              <a:gd name="f271" fmla="*/ f179 1 12192417"/>
              <a:gd name="f272" fmla="*/ f180 1 5095933"/>
              <a:gd name="f273" fmla="*/ f181 1 12192417"/>
              <a:gd name="f274" fmla="*/ f182 1 12192417"/>
              <a:gd name="f275" fmla="*/ f183 1 5095933"/>
              <a:gd name="f276" fmla="*/ f184 1 12192417"/>
              <a:gd name="f277" fmla="*/ f185 1 5095933"/>
              <a:gd name="f278" fmla="*/ f186 1 12192417"/>
              <a:gd name="f279" fmla="*/ f187 1 5095933"/>
              <a:gd name="f280" fmla="*/ f188 1 12192417"/>
              <a:gd name="f281" fmla="*/ f189 1 5095933"/>
              <a:gd name="f282" fmla="*/ f190 1 12192417"/>
              <a:gd name="f283" fmla="*/ f191 1 5095933"/>
              <a:gd name="f284" fmla="*/ f192 1 12192417"/>
              <a:gd name="f285" fmla="*/ f193 1 5095933"/>
              <a:gd name="f286" fmla="*/ f194 1 5095933"/>
              <a:gd name="f287" fmla="*/ f195 1 12192417"/>
              <a:gd name="f288" fmla="*/ f196 1 5095933"/>
              <a:gd name="f289" fmla="*/ f197 1 5095933"/>
              <a:gd name="f290" fmla="*/ f98 1 f105"/>
              <a:gd name="f291" fmla="*/ f99 1 f105"/>
              <a:gd name="f292" fmla="*/ f98 1 f106"/>
              <a:gd name="f293" fmla="*/ f100 1 f106"/>
              <a:gd name="f294" fmla="*/ f199 1 f105"/>
              <a:gd name="f295" fmla="*/ f200 1 f106"/>
              <a:gd name="f296" fmla="*/ f201 1 f105"/>
              <a:gd name="f297" fmla="*/ f202 1 f106"/>
              <a:gd name="f298" fmla="*/ f203 1 f105"/>
              <a:gd name="f299" fmla="*/ f204 1 f106"/>
              <a:gd name="f300" fmla="*/ f205 1 f105"/>
              <a:gd name="f301" fmla="*/ f206 1 f106"/>
              <a:gd name="f302" fmla="*/ f207 1 f105"/>
              <a:gd name="f303" fmla="*/ f208 1 f106"/>
              <a:gd name="f304" fmla="*/ f209 1 f105"/>
              <a:gd name="f305" fmla="*/ f210 1 f106"/>
              <a:gd name="f306" fmla="*/ f211 1 f105"/>
              <a:gd name="f307" fmla="*/ f212 1 f106"/>
              <a:gd name="f308" fmla="*/ f213 1 f105"/>
              <a:gd name="f309" fmla="*/ f214 1 f106"/>
              <a:gd name="f310" fmla="*/ f215 1 f105"/>
              <a:gd name="f311" fmla="*/ f216 1 f106"/>
              <a:gd name="f312" fmla="*/ f217 1 f105"/>
              <a:gd name="f313" fmla="*/ f218 1 f106"/>
              <a:gd name="f314" fmla="*/ f219 1 f105"/>
              <a:gd name="f315" fmla="*/ f220 1 f106"/>
              <a:gd name="f316" fmla="*/ f221 1 f105"/>
              <a:gd name="f317" fmla="*/ f222 1 f106"/>
              <a:gd name="f318" fmla="*/ f223 1 f105"/>
              <a:gd name="f319" fmla="*/ f224 1 f106"/>
              <a:gd name="f320" fmla="*/ f225 1 f105"/>
              <a:gd name="f321" fmla="*/ f226 1 f106"/>
              <a:gd name="f322" fmla="*/ f227 1 f105"/>
              <a:gd name="f323" fmla="*/ f228 1 f106"/>
              <a:gd name="f324" fmla="*/ f229 1 f105"/>
              <a:gd name="f325" fmla="*/ f230 1 f106"/>
              <a:gd name="f326" fmla="*/ f231 1 f105"/>
              <a:gd name="f327" fmla="*/ f232 1 f106"/>
              <a:gd name="f328" fmla="*/ f233 1 f105"/>
              <a:gd name="f329" fmla="*/ f234 1 f106"/>
              <a:gd name="f330" fmla="*/ f235 1 f105"/>
              <a:gd name="f331" fmla="*/ f236 1 f106"/>
              <a:gd name="f332" fmla="*/ f237 1 f105"/>
              <a:gd name="f333" fmla="*/ f238 1 f106"/>
              <a:gd name="f334" fmla="*/ f239 1 f105"/>
              <a:gd name="f335" fmla="*/ f240 1 f106"/>
              <a:gd name="f336" fmla="*/ f241 1 f105"/>
              <a:gd name="f337" fmla="*/ f242 1 f106"/>
              <a:gd name="f338" fmla="*/ f243 1 f105"/>
              <a:gd name="f339" fmla="*/ f244 1 f106"/>
              <a:gd name="f340" fmla="*/ f245 1 f105"/>
              <a:gd name="f341" fmla="*/ f246 1 f105"/>
              <a:gd name="f342" fmla="*/ f247 1 f106"/>
              <a:gd name="f343" fmla="*/ f248 1 f105"/>
              <a:gd name="f344" fmla="*/ f249 1 f105"/>
              <a:gd name="f345" fmla="*/ f250 1 f105"/>
              <a:gd name="f346" fmla="*/ f251 1 f106"/>
              <a:gd name="f347" fmla="*/ f252 1 f105"/>
              <a:gd name="f348" fmla="*/ f253 1 f105"/>
              <a:gd name="f349" fmla="*/ f254 1 f106"/>
              <a:gd name="f350" fmla="*/ f255 1 f105"/>
              <a:gd name="f351" fmla="*/ f256 1 f106"/>
              <a:gd name="f352" fmla="*/ f257 1 f105"/>
              <a:gd name="f353" fmla="*/ f258 1 f106"/>
              <a:gd name="f354" fmla="*/ f259 1 f105"/>
              <a:gd name="f355" fmla="*/ f260 1 f106"/>
              <a:gd name="f356" fmla="*/ f261 1 f105"/>
              <a:gd name="f357" fmla="*/ f262 1 f106"/>
              <a:gd name="f358" fmla="*/ f263 1 f105"/>
              <a:gd name="f359" fmla="*/ f264 1 f106"/>
              <a:gd name="f360" fmla="*/ f265 1 f105"/>
              <a:gd name="f361" fmla="*/ f266 1 f106"/>
              <a:gd name="f362" fmla="*/ f267 1 f105"/>
              <a:gd name="f363" fmla="*/ f268 1 f106"/>
              <a:gd name="f364" fmla="*/ f269 1 f105"/>
              <a:gd name="f365" fmla="*/ f270 1 f106"/>
              <a:gd name="f366" fmla="*/ f271 1 f105"/>
              <a:gd name="f367" fmla="*/ f272 1 f106"/>
              <a:gd name="f368" fmla="*/ f273 1 f105"/>
              <a:gd name="f369" fmla="*/ f274 1 f105"/>
              <a:gd name="f370" fmla="*/ f275 1 f106"/>
              <a:gd name="f371" fmla="*/ f276 1 f105"/>
              <a:gd name="f372" fmla="*/ f277 1 f106"/>
              <a:gd name="f373" fmla="*/ f278 1 f105"/>
              <a:gd name="f374" fmla="*/ f279 1 f106"/>
              <a:gd name="f375" fmla="*/ f280 1 f105"/>
              <a:gd name="f376" fmla="*/ f281 1 f106"/>
              <a:gd name="f377" fmla="*/ f282 1 f105"/>
              <a:gd name="f378" fmla="*/ f283 1 f106"/>
              <a:gd name="f379" fmla="*/ f284 1 f105"/>
              <a:gd name="f380" fmla="*/ f285 1 f106"/>
              <a:gd name="f381" fmla="*/ f286 1 f106"/>
              <a:gd name="f382" fmla="*/ f287 1 f105"/>
              <a:gd name="f383" fmla="*/ f288 1 f106"/>
              <a:gd name="f384" fmla="*/ f289 1 f106"/>
              <a:gd name="f385" fmla="*/ f290 f96 1"/>
              <a:gd name="f386" fmla="*/ f291 f96 1"/>
              <a:gd name="f387" fmla="*/ f293 f97 1"/>
              <a:gd name="f388" fmla="*/ f292 f97 1"/>
              <a:gd name="f389" fmla="*/ f294 f96 1"/>
              <a:gd name="f390" fmla="*/ f295 f97 1"/>
              <a:gd name="f391" fmla="*/ f296 f96 1"/>
              <a:gd name="f392" fmla="*/ f297 f97 1"/>
              <a:gd name="f393" fmla="*/ f298 f96 1"/>
              <a:gd name="f394" fmla="*/ f299 f97 1"/>
              <a:gd name="f395" fmla="*/ f300 f96 1"/>
              <a:gd name="f396" fmla="*/ f301 f97 1"/>
              <a:gd name="f397" fmla="*/ f302 f96 1"/>
              <a:gd name="f398" fmla="*/ f303 f97 1"/>
              <a:gd name="f399" fmla="*/ f304 f96 1"/>
              <a:gd name="f400" fmla="*/ f305 f97 1"/>
              <a:gd name="f401" fmla="*/ f306 f96 1"/>
              <a:gd name="f402" fmla="*/ f307 f97 1"/>
              <a:gd name="f403" fmla="*/ f308 f96 1"/>
              <a:gd name="f404" fmla="*/ f309 f97 1"/>
              <a:gd name="f405" fmla="*/ f310 f96 1"/>
              <a:gd name="f406" fmla="*/ f311 f97 1"/>
              <a:gd name="f407" fmla="*/ f312 f96 1"/>
              <a:gd name="f408" fmla="*/ f313 f97 1"/>
              <a:gd name="f409" fmla="*/ f314 f96 1"/>
              <a:gd name="f410" fmla="*/ f315 f97 1"/>
              <a:gd name="f411" fmla="*/ f316 f96 1"/>
              <a:gd name="f412" fmla="*/ f317 f97 1"/>
              <a:gd name="f413" fmla="*/ f318 f96 1"/>
              <a:gd name="f414" fmla="*/ f319 f97 1"/>
              <a:gd name="f415" fmla="*/ f320 f96 1"/>
              <a:gd name="f416" fmla="*/ f321 f97 1"/>
              <a:gd name="f417" fmla="*/ f322 f96 1"/>
              <a:gd name="f418" fmla="*/ f323 f97 1"/>
              <a:gd name="f419" fmla="*/ f324 f96 1"/>
              <a:gd name="f420" fmla="*/ f325 f97 1"/>
              <a:gd name="f421" fmla="*/ f326 f96 1"/>
              <a:gd name="f422" fmla="*/ f327 f97 1"/>
              <a:gd name="f423" fmla="*/ f328 f96 1"/>
              <a:gd name="f424" fmla="*/ f329 f97 1"/>
              <a:gd name="f425" fmla="*/ f330 f96 1"/>
              <a:gd name="f426" fmla="*/ f331 f97 1"/>
              <a:gd name="f427" fmla="*/ f332 f96 1"/>
              <a:gd name="f428" fmla="*/ f333 f97 1"/>
              <a:gd name="f429" fmla="*/ f334 f96 1"/>
              <a:gd name="f430" fmla="*/ f335 f97 1"/>
              <a:gd name="f431" fmla="*/ f336 f96 1"/>
              <a:gd name="f432" fmla="*/ f337 f97 1"/>
              <a:gd name="f433" fmla="*/ f338 f96 1"/>
              <a:gd name="f434" fmla="*/ f339 f97 1"/>
              <a:gd name="f435" fmla="*/ f340 f96 1"/>
              <a:gd name="f436" fmla="*/ f341 f96 1"/>
              <a:gd name="f437" fmla="*/ f342 f97 1"/>
              <a:gd name="f438" fmla="*/ f343 f96 1"/>
              <a:gd name="f439" fmla="*/ f344 f96 1"/>
              <a:gd name="f440" fmla="*/ f345 f96 1"/>
              <a:gd name="f441" fmla="*/ f346 f97 1"/>
              <a:gd name="f442" fmla="*/ f347 f96 1"/>
              <a:gd name="f443" fmla="*/ f348 f96 1"/>
              <a:gd name="f444" fmla="*/ f349 f97 1"/>
              <a:gd name="f445" fmla="*/ f350 f96 1"/>
              <a:gd name="f446" fmla="*/ f351 f97 1"/>
              <a:gd name="f447" fmla="*/ f352 f96 1"/>
              <a:gd name="f448" fmla="*/ f353 f97 1"/>
              <a:gd name="f449" fmla="*/ f354 f96 1"/>
              <a:gd name="f450" fmla="*/ f355 f97 1"/>
              <a:gd name="f451" fmla="*/ f356 f96 1"/>
              <a:gd name="f452" fmla="*/ f357 f97 1"/>
              <a:gd name="f453" fmla="*/ f358 f96 1"/>
              <a:gd name="f454" fmla="*/ f359 f97 1"/>
              <a:gd name="f455" fmla="*/ f360 f96 1"/>
              <a:gd name="f456" fmla="*/ f361 f97 1"/>
              <a:gd name="f457" fmla="*/ f362 f96 1"/>
              <a:gd name="f458" fmla="*/ f363 f97 1"/>
              <a:gd name="f459" fmla="*/ f364 f96 1"/>
              <a:gd name="f460" fmla="*/ f365 f97 1"/>
              <a:gd name="f461" fmla="*/ f366 f96 1"/>
              <a:gd name="f462" fmla="*/ f367 f97 1"/>
              <a:gd name="f463" fmla="*/ f368 f96 1"/>
              <a:gd name="f464" fmla="*/ f369 f96 1"/>
              <a:gd name="f465" fmla="*/ f370 f97 1"/>
              <a:gd name="f466" fmla="*/ f371 f96 1"/>
              <a:gd name="f467" fmla="*/ f372 f97 1"/>
              <a:gd name="f468" fmla="*/ f373 f96 1"/>
              <a:gd name="f469" fmla="*/ f374 f97 1"/>
              <a:gd name="f470" fmla="*/ f375 f96 1"/>
              <a:gd name="f471" fmla="*/ f376 f97 1"/>
              <a:gd name="f472" fmla="*/ f377 f96 1"/>
              <a:gd name="f473" fmla="*/ f378 f97 1"/>
              <a:gd name="f474" fmla="*/ f379 f96 1"/>
              <a:gd name="f475" fmla="*/ f380 f97 1"/>
              <a:gd name="f476" fmla="*/ f381 f97 1"/>
              <a:gd name="f477" fmla="*/ f382 f96 1"/>
              <a:gd name="f478" fmla="*/ f383 f97 1"/>
              <a:gd name="f479" fmla="*/ f384 f97 1"/>
            </a:gdLst>
            <a:ahLst/>
            <a:cxnLst>
              <a:cxn ang="3cd4">
                <a:pos x="hc" y="t"/>
              </a:cxn>
              <a:cxn ang="0">
                <a:pos x="r" y="vc"/>
              </a:cxn>
              <a:cxn ang="cd4">
                <a:pos x="hc" y="b"/>
              </a:cxn>
              <a:cxn ang="cd2">
                <a:pos x="l" y="vc"/>
              </a:cxn>
              <a:cxn ang="f198">
                <a:pos x="f389" y="f390"/>
              </a:cxn>
              <a:cxn ang="f198">
                <a:pos x="f391" y="f392"/>
              </a:cxn>
              <a:cxn ang="f198">
                <a:pos x="f393" y="f394"/>
              </a:cxn>
              <a:cxn ang="f198">
                <a:pos x="f395" y="f396"/>
              </a:cxn>
              <a:cxn ang="f198">
                <a:pos x="f397" y="f398"/>
              </a:cxn>
              <a:cxn ang="f198">
                <a:pos x="f399" y="f400"/>
              </a:cxn>
              <a:cxn ang="f198">
                <a:pos x="f401" y="f402"/>
              </a:cxn>
              <a:cxn ang="f198">
                <a:pos x="f403" y="f404"/>
              </a:cxn>
              <a:cxn ang="f198">
                <a:pos x="f405" y="f406"/>
              </a:cxn>
              <a:cxn ang="f198">
                <a:pos x="f407" y="f408"/>
              </a:cxn>
              <a:cxn ang="f198">
                <a:pos x="f409" y="f410"/>
              </a:cxn>
              <a:cxn ang="f198">
                <a:pos x="f411" y="f412"/>
              </a:cxn>
              <a:cxn ang="f198">
                <a:pos x="f413" y="f414"/>
              </a:cxn>
              <a:cxn ang="f198">
                <a:pos x="f415" y="f416"/>
              </a:cxn>
              <a:cxn ang="f198">
                <a:pos x="f417" y="f418"/>
              </a:cxn>
              <a:cxn ang="f198">
                <a:pos x="f419" y="f420"/>
              </a:cxn>
              <a:cxn ang="f198">
                <a:pos x="f421" y="f422"/>
              </a:cxn>
              <a:cxn ang="f198">
                <a:pos x="f423" y="f424"/>
              </a:cxn>
              <a:cxn ang="f198">
                <a:pos x="f425" y="f426"/>
              </a:cxn>
              <a:cxn ang="f198">
                <a:pos x="f427" y="f428"/>
              </a:cxn>
              <a:cxn ang="f198">
                <a:pos x="f429" y="f430"/>
              </a:cxn>
              <a:cxn ang="f198">
                <a:pos x="f431" y="f432"/>
              </a:cxn>
              <a:cxn ang="f198">
                <a:pos x="f433" y="f434"/>
              </a:cxn>
              <a:cxn ang="f198">
                <a:pos x="f435" y="f434"/>
              </a:cxn>
              <a:cxn ang="f198">
                <a:pos x="f436" y="f437"/>
              </a:cxn>
              <a:cxn ang="f198">
                <a:pos x="f438" y="f434"/>
              </a:cxn>
              <a:cxn ang="f198">
                <a:pos x="f439" y="f432"/>
              </a:cxn>
              <a:cxn ang="f198">
                <a:pos x="f440" y="f441"/>
              </a:cxn>
              <a:cxn ang="f198">
                <a:pos x="f442" y="f428"/>
              </a:cxn>
              <a:cxn ang="f198">
                <a:pos x="f443" y="f444"/>
              </a:cxn>
              <a:cxn ang="f198">
                <a:pos x="f445" y="f446"/>
              </a:cxn>
              <a:cxn ang="f198">
                <a:pos x="f447" y="f448"/>
              </a:cxn>
              <a:cxn ang="f198">
                <a:pos x="f449" y="f450"/>
              </a:cxn>
              <a:cxn ang="f198">
                <a:pos x="f451" y="f452"/>
              </a:cxn>
              <a:cxn ang="f198">
                <a:pos x="f453" y="f454"/>
              </a:cxn>
              <a:cxn ang="f198">
                <a:pos x="f455" y="f456"/>
              </a:cxn>
              <a:cxn ang="f198">
                <a:pos x="f457" y="f458"/>
              </a:cxn>
              <a:cxn ang="f198">
                <a:pos x="f459" y="f460"/>
              </a:cxn>
              <a:cxn ang="f198">
                <a:pos x="f461" y="f462"/>
              </a:cxn>
              <a:cxn ang="f198">
                <a:pos x="f463" y="f408"/>
              </a:cxn>
              <a:cxn ang="f198">
                <a:pos x="f464" y="f465"/>
              </a:cxn>
              <a:cxn ang="f198">
                <a:pos x="f466" y="f467"/>
              </a:cxn>
              <a:cxn ang="f198">
                <a:pos x="f468" y="f469"/>
              </a:cxn>
              <a:cxn ang="f198">
                <a:pos x="f470" y="f471"/>
              </a:cxn>
              <a:cxn ang="f198">
                <a:pos x="f472" y="f473"/>
              </a:cxn>
              <a:cxn ang="f198">
                <a:pos x="f474" y="f475"/>
              </a:cxn>
              <a:cxn ang="f198">
                <a:pos x="f474" y="f476"/>
              </a:cxn>
              <a:cxn ang="f198">
                <a:pos x="f477" y="f476"/>
              </a:cxn>
              <a:cxn ang="f198">
                <a:pos x="f477" y="f478"/>
              </a:cxn>
              <a:cxn ang="f198">
                <a:pos x="f389" y="f478"/>
              </a:cxn>
              <a:cxn ang="f198">
                <a:pos x="f389" y="f479"/>
              </a:cxn>
              <a:cxn ang="f198">
                <a:pos x="f389" y="f476"/>
              </a:cxn>
            </a:cxnLst>
            <a:rect l="f385" t="f388" r="f386" b="f387"/>
            <a:pathLst>
              <a:path w="12192417" h="5095933">
                <a:moveTo>
                  <a:pt x="f5" y="f5"/>
                </a:moveTo>
                <a:lnTo>
                  <a:pt x="f8" y="f9"/>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32" y="f33"/>
                </a:lnTo>
                <a:lnTo>
                  <a:pt x="f34" y="f35"/>
                </a:lnTo>
                <a:lnTo>
                  <a:pt x="f36" y="f37"/>
                </a:lnTo>
                <a:lnTo>
                  <a:pt x="f38" y="f39"/>
                </a:lnTo>
                <a:lnTo>
                  <a:pt x="f40" y="f41"/>
                </a:lnTo>
                <a:lnTo>
                  <a:pt x="f42" y="f43"/>
                </a:lnTo>
                <a:lnTo>
                  <a:pt x="f44" y="f45"/>
                </a:lnTo>
                <a:lnTo>
                  <a:pt x="f46" y="f47"/>
                </a:lnTo>
                <a:lnTo>
                  <a:pt x="f48" y="f49"/>
                </a:lnTo>
                <a:lnTo>
                  <a:pt x="f50" y="f51"/>
                </a:lnTo>
                <a:lnTo>
                  <a:pt x="f52" y="f51"/>
                </a:lnTo>
                <a:lnTo>
                  <a:pt x="f53" y="f54"/>
                </a:lnTo>
                <a:lnTo>
                  <a:pt x="f55" y="f51"/>
                </a:lnTo>
                <a:lnTo>
                  <a:pt x="f56" y="f49"/>
                </a:lnTo>
                <a:lnTo>
                  <a:pt x="f57" y="f58"/>
                </a:lnTo>
                <a:lnTo>
                  <a:pt x="f59" y="f45"/>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25"/>
                </a:lnTo>
                <a:lnTo>
                  <a:pt x="f81" y="f82"/>
                </a:lnTo>
                <a:lnTo>
                  <a:pt x="f83" y="f84"/>
                </a:lnTo>
                <a:lnTo>
                  <a:pt x="f85" y="f86"/>
                </a:lnTo>
                <a:lnTo>
                  <a:pt x="f87" y="f88"/>
                </a:lnTo>
                <a:lnTo>
                  <a:pt x="f89" y="f90"/>
                </a:lnTo>
                <a:lnTo>
                  <a:pt x="f91" y="f92"/>
                </a:lnTo>
                <a:lnTo>
                  <a:pt x="f91" y="f93"/>
                </a:lnTo>
                <a:lnTo>
                  <a:pt x="f6" y="f93"/>
                </a:lnTo>
                <a:lnTo>
                  <a:pt x="f6" y="f7"/>
                </a:lnTo>
                <a:lnTo>
                  <a:pt x="f5" y="f7"/>
                </a:lnTo>
                <a:lnTo>
                  <a:pt x="f5" y="f94"/>
                </a:lnTo>
                <a:lnTo>
                  <a:pt x="f5" y="f93"/>
                </a:lnTo>
                <a:close/>
              </a:path>
            </a:pathLst>
          </a:custGeom>
          <a:solidFill>
            <a:srgbClr val="FFFFFF"/>
          </a:solidFill>
          <a:ln cap="rnd">
            <a:noFill/>
            <a:prstDash val="solid"/>
          </a:ln>
        </p:spPr>
        <p:txBody>
          <a:bodyPr lIns="0" tIns="0" rIns="0" bIns="0">
            <a:noAutofit/>
          </a:bodyPr>
          <a:lstStyle/>
          <a:p>
            <a:endParaRPr lang="en-US"/>
          </a:p>
        </p:txBody>
      </p:sp>
      <p:pic>
        <p:nvPicPr>
          <p:cNvPr id="3" name="Picture 11" descr="Logo&#10;&#10;Description automatically generated">
            <a:extLst>
              <a:ext uri="{FF2B5EF4-FFF2-40B4-BE49-F238E27FC236}">
                <a16:creationId xmlns:a16="http://schemas.microsoft.com/office/drawing/2014/main" id="{8E5381D1-B5B4-9CFE-4385-ED20CCCFA172}"/>
              </a:ext>
            </a:extLst>
          </p:cNvPr>
          <p:cNvPicPr>
            <a:picLocks noChangeAspect="1"/>
          </p:cNvPicPr>
          <p:nvPr/>
        </p:nvPicPr>
        <p:blipFill>
          <a:blip r:embed="rId5"/>
          <a:stretch>
            <a:fillRect/>
          </a:stretch>
        </p:blipFill>
        <p:spPr>
          <a:xfrm>
            <a:off x="9368284" y="3243157"/>
            <a:ext cx="2743200" cy="1759570"/>
          </a:xfrm>
          <a:prstGeom prst="rect">
            <a:avLst/>
          </a:prstGeom>
          <a:noFill/>
          <a:ln cap="rnd">
            <a:noFill/>
          </a:ln>
        </p:spPr>
      </p:pic>
      <p:sp>
        <p:nvSpPr>
          <p:cNvPr id="4" name="Freeform 7">
            <a:extLst>
              <a:ext uri="{FF2B5EF4-FFF2-40B4-BE49-F238E27FC236}">
                <a16:creationId xmlns:a16="http://schemas.microsoft.com/office/drawing/2014/main" id="{BCCC6154-6C59-090F-1173-DF33F62755FC}"/>
              </a:ext>
            </a:extLst>
          </p:cNvPr>
          <p:cNvSpPr>
            <a:spLocks noMove="1" noResize="1"/>
          </p:cNvSpPr>
          <p:nvPr/>
        </p:nvSpPr>
        <p:spPr>
          <a:xfrm>
            <a:off x="8719937" y="1460232"/>
            <a:ext cx="3472059" cy="825931"/>
          </a:xfrm>
          <a:custGeom>
            <a:avLst/>
            <a:gdLst>
              <a:gd name="f0" fmla="val 10800000"/>
              <a:gd name="f1" fmla="val 5400000"/>
              <a:gd name="f2" fmla="val 180"/>
              <a:gd name="f3" fmla="val w"/>
              <a:gd name="f4" fmla="val h"/>
              <a:gd name="f5" fmla="val 0"/>
              <a:gd name="f6" fmla="val 3472060"/>
              <a:gd name="f7" fmla="val 825932"/>
              <a:gd name="f8" fmla="val 3470310"/>
              <a:gd name="f9" fmla="val 12850"/>
              <a:gd name="f10" fmla="val 480529"/>
              <a:gd name="f11" fmla="val 3363699"/>
              <a:gd name="f12" fmla="val 498471"/>
              <a:gd name="f13" fmla="val 2435623"/>
              <a:gd name="f14" fmla="val 645518"/>
              <a:gd name="f15" fmla="val 603076"/>
              <a:gd name="f16" fmla="val 844866"/>
              <a:gd name="f17" fmla="val 42060"/>
              <a:gd name="f18" fmla="val 824486"/>
              <a:gd name="f19" fmla="val 28151"/>
              <a:gd name="f20" fmla="val 802425"/>
              <a:gd name="f21" fmla="val 13909"/>
              <a:gd name="f22" fmla="val 780513"/>
              <a:gd name="f23" fmla="val 758452"/>
              <a:gd name="f24" fmla="val 188014"/>
              <a:gd name="f25" fmla="val 735602"/>
              <a:gd name="f26" fmla="val 284087"/>
              <a:gd name="f27" fmla="val 722590"/>
              <a:gd name="f28" fmla="val 382288"/>
              <a:gd name="f29" fmla="val 709392"/>
              <a:gd name="f30" fmla="val 481858"/>
              <a:gd name="f31" fmla="val 695774"/>
              <a:gd name="f32" fmla="val 581897"/>
              <a:gd name="f33" fmla="val 680711"/>
              <a:gd name="f34" fmla="val 683670"/>
              <a:gd name="f35" fmla="val 665256"/>
              <a:gd name="f36" fmla="val 787206"/>
              <a:gd name="f37" fmla="val 649587"/>
              <a:gd name="f38" fmla="val 892019"/>
              <a:gd name="f39" fmla="val 632968"/>
              <a:gd name="f40" fmla="val 997620"/>
              <a:gd name="f41" fmla="val 614667"/>
              <a:gd name="f42" fmla="val 1104727"/>
              <a:gd name="f43" fmla="val 596741"/>
              <a:gd name="f44" fmla="val 1212669"/>
              <a:gd name="f45" fmla="val 577397"/>
              <a:gd name="f46" fmla="val 1321506"/>
              <a:gd name="f47" fmla="val 556988"/>
              <a:gd name="f48" fmla="val 1430709"/>
              <a:gd name="f49" fmla="val 536607"/>
              <a:gd name="f50" fmla="val 1541050"/>
              <a:gd name="f51" fmla="val 514481"/>
              <a:gd name="f52" fmla="val 1652805"/>
              <a:gd name="f53" fmla="val 492202"/>
              <a:gd name="f54" fmla="val 1763708"/>
              <a:gd name="f55" fmla="val 469161"/>
              <a:gd name="f56" fmla="val 1875795"/>
              <a:gd name="f57" fmla="val 444641"/>
              <a:gd name="f58" fmla="val 1989128"/>
              <a:gd name="f59" fmla="val 418995"/>
              <a:gd name="f60" fmla="val 2102476"/>
              <a:gd name="f61" fmla="val 393438"/>
              <a:gd name="f62" fmla="val 2215549"/>
              <a:gd name="f63" fmla="val 366291"/>
              <a:gd name="f64" fmla="val 2330490"/>
              <a:gd name="f65" fmla="val 337455"/>
              <a:gd name="f66" fmla="val 2443333"/>
              <a:gd name="f67" fmla="val 308983"/>
              <a:gd name="f68" fmla="val 2558014"/>
              <a:gd name="f69" fmla="val 278646"/>
              <a:gd name="f70" fmla="val 2673621"/>
              <a:gd name="f71" fmla="val 247421"/>
              <a:gd name="f72" fmla="val 2787008"/>
              <a:gd name="f73" fmla="val 215853"/>
              <a:gd name="f74" fmla="val 2901442"/>
              <a:gd name="f75" fmla="val 182011"/>
              <a:gd name="f76" fmla="val 3015722"/>
              <a:gd name="f77" fmla="val 147286"/>
              <a:gd name="f78" fmla="val 3130018"/>
              <a:gd name="f79" fmla="val 112649"/>
              <a:gd name="f80" fmla="val 3243551"/>
              <a:gd name="f81" fmla="val 75688"/>
              <a:gd name="f82" fmla="val 3356992"/>
              <a:gd name="f83" fmla="val 38197"/>
              <a:gd name="f84" fmla="+- 0 0 -90"/>
              <a:gd name="f85" fmla="*/ f3 1 3472060"/>
              <a:gd name="f86" fmla="*/ f4 1 825932"/>
              <a:gd name="f87" fmla="val f5"/>
              <a:gd name="f88" fmla="val f6"/>
              <a:gd name="f89" fmla="val f7"/>
              <a:gd name="f90" fmla="*/ f84 f0 1"/>
              <a:gd name="f91" fmla="+- f89 0 f87"/>
              <a:gd name="f92" fmla="+- f88 0 f87"/>
              <a:gd name="f93" fmla="*/ f90 1 f2"/>
              <a:gd name="f94" fmla="*/ f92 1 3472060"/>
              <a:gd name="f95" fmla="*/ f91 1 825932"/>
              <a:gd name="f96" fmla="*/ 3470310 f92 1"/>
              <a:gd name="f97" fmla="*/ 0 f91 1"/>
              <a:gd name="f98" fmla="*/ 3472060 f92 1"/>
              <a:gd name="f99" fmla="*/ 12850 f91 1"/>
              <a:gd name="f100" fmla="*/ 480529 f91 1"/>
              <a:gd name="f101" fmla="*/ 3363699 f92 1"/>
              <a:gd name="f102" fmla="*/ 498471 f91 1"/>
              <a:gd name="f103" fmla="*/ 42060 f92 1"/>
              <a:gd name="f104" fmla="*/ 824486 f91 1"/>
              <a:gd name="f105" fmla="*/ 0 f92 1"/>
              <a:gd name="f106" fmla="*/ 758452 f91 1"/>
              <a:gd name="f107" fmla="*/ 188014 f92 1"/>
              <a:gd name="f108" fmla="*/ 735602 f91 1"/>
              <a:gd name="f109" fmla="*/ 284087 f92 1"/>
              <a:gd name="f110" fmla="*/ 722590 f91 1"/>
              <a:gd name="f111" fmla="*/ 382288 f92 1"/>
              <a:gd name="f112" fmla="*/ 709392 f91 1"/>
              <a:gd name="f113" fmla="*/ 481858 f92 1"/>
              <a:gd name="f114" fmla="*/ 695774 f91 1"/>
              <a:gd name="f115" fmla="*/ 581897 f92 1"/>
              <a:gd name="f116" fmla="*/ 680711 f91 1"/>
              <a:gd name="f117" fmla="*/ 683670 f92 1"/>
              <a:gd name="f118" fmla="*/ 665256 f91 1"/>
              <a:gd name="f119" fmla="*/ 787206 f92 1"/>
              <a:gd name="f120" fmla="*/ 649587 f91 1"/>
              <a:gd name="f121" fmla="*/ 892019 f92 1"/>
              <a:gd name="f122" fmla="*/ 632968 f91 1"/>
              <a:gd name="f123" fmla="*/ 997620 f92 1"/>
              <a:gd name="f124" fmla="*/ 614667 f91 1"/>
              <a:gd name="f125" fmla="*/ 1104727 f92 1"/>
              <a:gd name="f126" fmla="*/ 596741 f91 1"/>
              <a:gd name="f127" fmla="*/ 1212669 f92 1"/>
              <a:gd name="f128" fmla="*/ 577397 f91 1"/>
              <a:gd name="f129" fmla="*/ 1321506 f92 1"/>
              <a:gd name="f130" fmla="*/ 556988 f91 1"/>
              <a:gd name="f131" fmla="*/ 1430709 f92 1"/>
              <a:gd name="f132" fmla="*/ 536607 f91 1"/>
              <a:gd name="f133" fmla="*/ 1541050 f92 1"/>
              <a:gd name="f134" fmla="*/ 514481 f91 1"/>
              <a:gd name="f135" fmla="*/ 1652805 f92 1"/>
              <a:gd name="f136" fmla="*/ 492202 f91 1"/>
              <a:gd name="f137" fmla="*/ 1763708 f92 1"/>
              <a:gd name="f138" fmla="*/ 469161 f91 1"/>
              <a:gd name="f139" fmla="*/ 1875795 f92 1"/>
              <a:gd name="f140" fmla="*/ 444641 f91 1"/>
              <a:gd name="f141" fmla="*/ 1989128 f92 1"/>
              <a:gd name="f142" fmla="*/ 418995 f91 1"/>
              <a:gd name="f143" fmla="*/ 2102476 f92 1"/>
              <a:gd name="f144" fmla="*/ 393438 f91 1"/>
              <a:gd name="f145" fmla="*/ 2215549 f92 1"/>
              <a:gd name="f146" fmla="*/ 366291 f91 1"/>
              <a:gd name="f147" fmla="*/ 2330490 f92 1"/>
              <a:gd name="f148" fmla="*/ 337455 f91 1"/>
              <a:gd name="f149" fmla="*/ 2443333 f92 1"/>
              <a:gd name="f150" fmla="*/ 308983 f91 1"/>
              <a:gd name="f151" fmla="*/ 2558014 f92 1"/>
              <a:gd name="f152" fmla="*/ 278646 f91 1"/>
              <a:gd name="f153" fmla="*/ 2673621 f92 1"/>
              <a:gd name="f154" fmla="*/ 247421 f91 1"/>
              <a:gd name="f155" fmla="*/ 2787008 f92 1"/>
              <a:gd name="f156" fmla="*/ 215853 f91 1"/>
              <a:gd name="f157" fmla="*/ 2901442 f92 1"/>
              <a:gd name="f158" fmla="*/ 182011 f91 1"/>
              <a:gd name="f159" fmla="*/ 3015722 f92 1"/>
              <a:gd name="f160" fmla="*/ 147286 f91 1"/>
              <a:gd name="f161" fmla="*/ 3130018 f92 1"/>
              <a:gd name="f162" fmla="*/ 112649 f91 1"/>
              <a:gd name="f163" fmla="*/ 3243551 f92 1"/>
              <a:gd name="f164" fmla="*/ 75688 f91 1"/>
              <a:gd name="f165" fmla="*/ 3356992 f92 1"/>
              <a:gd name="f166" fmla="*/ 38197 f91 1"/>
              <a:gd name="f167" fmla="+- f93 0 f1"/>
              <a:gd name="f168" fmla="*/ f96 1 3472060"/>
              <a:gd name="f169" fmla="*/ f97 1 825932"/>
              <a:gd name="f170" fmla="*/ f98 1 3472060"/>
              <a:gd name="f171" fmla="*/ f99 1 825932"/>
              <a:gd name="f172" fmla="*/ f100 1 825932"/>
              <a:gd name="f173" fmla="*/ f101 1 3472060"/>
              <a:gd name="f174" fmla="*/ f102 1 825932"/>
              <a:gd name="f175" fmla="*/ f103 1 3472060"/>
              <a:gd name="f176" fmla="*/ f104 1 825932"/>
              <a:gd name="f177" fmla="*/ f105 1 3472060"/>
              <a:gd name="f178" fmla="*/ f106 1 825932"/>
              <a:gd name="f179" fmla="*/ f107 1 3472060"/>
              <a:gd name="f180" fmla="*/ f108 1 825932"/>
              <a:gd name="f181" fmla="*/ f109 1 3472060"/>
              <a:gd name="f182" fmla="*/ f110 1 825932"/>
              <a:gd name="f183" fmla="*/ f111 1 3472060"/>
              <a:gd name="f184" fmla="*/ f112 1 825932"/>
              <a:gd name="f185" fmla="*/ f113 1 3472060"/>
              <a:gd name="f186" fmla="*/ f114 1 825932"/>
              <a:gd name="f187" fmla="*/ f115 1 3472060"/>
              <a:gd name="f188" fmla="*/ f116 1 825932"/>
              <a:gd name="f189" fmla="*/ f117 1 3472060"/>
              <a:gd name="f190" fmla="*/ f118 1 825932"/>
              <a:gd name="f191" fmla="*/ f119 1 3472060"/>
              <a:gd name="f192" fmla="*/ f120 1 825932"/>
              <a:gd name="f193" fmla="*/ f121 1 3472060"/>
              <a:gd name="f194" fmla="*/ f122 1 825932"/>
              <a:gd name="f195" fmla="*/ f123 1 3472060"/>
              <a:gd name="f196" fmla="*/ f124 1 825932"/>
              <a:gd name="f197" fmla="*/ f125 1 3472060"/>
              <a:gd name="f198" fmla="*/ f126 1 825932"/>
              <a:gd name="f199" fmla="*/ f127 1 3472060"/>
              <a:gd name="f200" fmla="*/ f128 1 825932"/>
              <a:gd name="f201" fmla="*/ f129 1 3472060"/>
              <a:gd name="f202" fmla="*/ f130 1 825932"/>
              <a:gd name="f203" fmla="*/ f131 1 3472060"/>
              <a:gd name="f204" fmla="*/ f132 1 825932"/>
              <a:gd name="f205" fmla="*/ f133 1 3472060"/>
              <a:gd name="f206" fmla="*/ f134 1 825932"/>
              <a:gd name="f207" fmla="*/ f135 1 3472060"/>
              <a:gd name="f208" fmla="*/ f136 1 825932"/>
              <a:gd name="f209" fmla="*/ f137 1 3472060"/>
              <a:gd name="f210" fmla="*/ f138 1 825932"/>
              <a:gd name="f211" fmla="*/ f139 1 3472060"/>
              <a:gd name="f212" fmla="*/ f140 1 825932"/>
              <a:gd name="f213" fmla="*/ f141 1 3472060"/>
              <a:gd name="f214" fmla="*/ f142 1 825932"/>
              <a:gd name="f215" fmla="*/ f143 1 3472060"/>
              <a:gd name="f216" fmla="*/ f144 1 825932"/>
              <a:gd name="f217" fmla="*/ f145 1 3472060"/>
              <a:gd name="f218" fmla="*/ f146 1 825932"/>
              <a:gd name="f219" fmla="*/ f147 1 3472060"/>
              <a:gd name="f220" fmla="*/ f148 1 825932"/>
              <a:gd name="f221" fmla="*/ f149 1 3472060"/>
              <a:gd name="f222" fmla="*/ f150 1 825932"/>
              <a:gd name="f223" fmla="*/ f151 1 3472060"/>
              <a:gd name="f224" fmla="*/ f152 1 825932"/>
              <a:gd name="f225" fmla="*/ f153 1 3472060"/>
              <a:gd name="f226" fmla="*/ f154 1 825932"/>
              <a:gd name="f227" fmla="*/ f155 1 3472060"/>
              <a:gd name="f228" fmla="*/ f156 1 825932"/>
              <a:gd name="f229" fmla="*/ f157 1 3472060"/>
              <a:gd name="f230" fmla="*/ f158 1 825932"/>
              <a:gd name="f231" fmla="*/ f159 1 3472060"/>
              <a:gd name="f232" fmla="*/ f160 1 825932"/>
              <a:gd name="f233" fmla="*/ f161 1 3472060"/>
              <a:gd name="f234" fmla="*/ f162 1 825932"/>
              <a:gd name="f235" fmla="*/ f163 1 3472060"/>
              <a:gd name="f236" fmla="*/ f164 1 825932"/>
              <a:gd name="f237" fmla="*/ f165 1 3472060"/>
              <a:gd name="f238" fmla="*/ f166 1 825932"/>
              <a:gd name="f239" fmla="*/ f87 1 f94"/>
              <a:gd name="f240" fmla="*/ f88 1 f94"/>
              <a:gd name="f241" fmla="*/ f87 1 f95"/>
              <a:gd name="f242" fmla="*/ f89 1 f95"/>
              <a:gd name="f243" fmla="*/ f168 1 f94"/>
              <a:gd name="f244" fmla="*/ f169 1 f95"/>
              <a:gd name="f245" fmla="*/ f170 1 f94"/>
              <a:gd name="f246" fmla="*/ f171 1 f95"/>
              <a:gd name="f247" fmla="*/ f172 1 f95"/>
              <a:gd name="f248" fmla="*/ f173 1 f94"/>
              <a:gd name="f249" fmla="*/ f174 1 f95"/>
              <a:gd name="f250" fmla="*/ f175 1 f94"/>
              <a:gd name="f251" fmla="*/ f176 1 f95"/>
              <a:gd name="f252" fmla="*/ f177 1 f94"/>
              <a:gd name="f253" fmla="*/ f178 1 f95"/>
              <a:gd name="f254" fmla="*/ f179 1 f94"/>
              <a:gd name="f255" fmla="*/ f180 1 f95"/>
              <a:gd name="f256" fmla="*/ f181 1 f94"/>
              <a:gd name="f257" fmla="*/ f182 1 f95"/>
              <a:gd name="f258" fmla="*/ f183 1 f94"/>
              <a:gd name="f259" fmla="*/ f184 1 f95"/>
              <a:gd name="f260" fmla="*/ f185 1 f94"/>
              <a:gd name="f261" fmla="*/ f186 1 f95"/>
              <a:gd name="f262" fmla="*/ f187 1 f94"/>
              <a:gd name="f263" fmla="*/ f188 1 f95"/>
              <a:gd name="f264" fmla="*/ f189 1 f94"/>
              <a:gd name="f265" fmla="*/ f190 1 f95"/>
              <a:gd name="f266" fmla="*/ f191 1 f94"/>
              <a:gd name="f267" fmla="*/ f192 1 f95"/>
              <a:gd name="f268" fmla="*/ f193 1 f94"/>
              <a:gd name="f269" fmla="*/ f194 1 f95"/>
              <a:gd name="f270" fmla="*/ f195 1 f94"/>
              <a:gd name="f271" fmla="*/ f196 1 f95"/>
              <a:gd name="f272" fmla="*/ f197 1 f94"/>
              <a:gd name="f273" fmla="*/ f198 1 f95"/>
              <a:gd name="f274" fmla="*/ f199 1 f94"/>
              <a:gd name="f275" fmla="*/ f200 1 f95"/>
              <a:gd name="f276" fmla="*/ f201 1 f94"/>
              <a:gd name="f277" fmla="*/ f202 1 f95"/>
              <a:gd name="f278" fmla="*/ f203 1 f94"/>
              <a:gd name="f279" fmla="*/ f204 1 f95"/>
              <a:gd name="f280" fmla="*/ f205 1 f94"/>
              <a:gd name="f281" fmla="*/ f206 1 f95"/>
              <a:gd name="f282" fmla="*/ f207 1 f94"/>
              <a:gd name="f283" fmla="*/ f208 1 f95"/>
              <a:gd name="f284" fmla="*/ f209 1 f94"/>
              <a:gd name="f285" fmla="*/ f210 1 f95"/>
              <a:gd name="f286" fmla="*/ f211 1 f94"/>
              <a:gd name="f287" fmla="*/ f212 1 f95"/>
              <a:gd name="f288" fmla="*/ f213 1 f94"/>
              <a:gd name="f289" fmla="*/ f214 1 f95"/>
              <a:gd name="f290" fmla="*/ f215 1 f94"/>
              <a:gd name="f291" fmla="*/ f216 1 f95"/>
              <a:gd name="f292" fmla="*/ f217 1 f94"/>
              <a:gd name="f293" fmla="*/ f218 1 f95"/>
              <a:gd name="f294" fmla="*/ f219 1 f94"/>
              <a:gd name="f295" fmla="*/ f220 1 f95"/>
              <a:gd name="f296" fmla="*/ f221 1 f94"/>
              <a:gd name="f297" fmla="*/ f222 1 f95"/>
              <a:gd name="f298" fmla="*/ f223 1 f94"/>
              <a:gd name="f299" fmla="*/ f224 1 f95"/>
              <a:gd name="f300" fmla="*/ f225 1 f94"/>
              <a:gd name="f301" fmla="*/ f226 1 f95"/>
              <a:gd name="f302" fmla="*/ f227 1 f94"/>
              <a:gd name="f303" fmla="*/ f228 1 f95"/>
              <a:gd name="f304" fmla="*/ f229 1 f94"/>
              <a:gd name="f305" fmla="*/ f230 1 f95"/>
              <a:gd name="f306" fmla="*/ f231 1 f94"/>
              <a:gd name="f307" fmla="*/ f232 1 f95"/>
              <a:gd name="f308" fmla="*/ f233 1 f94"/>
              <a:gd name="f309" fmla="*/ f234 1 f95"/>
              <a:gd name="f310" fmla="*/ f235 1 f94"/>
              <a:gd name="f311" fmla="*/ f236 1 f95"/>
              <a:gd name="f312" fmla="*/ f237 1 f94"/>
              <a:gd name="f313" fmla="*/ f238 1 f95"/>
              <a:gd name="f314" fmla="*/ f239 f85 1"/>
              <a:gd name="f315" fmla="*/ f240 f85 1"/>
              <a:gd name="f316" fmla="*/ f242 f86 1"/>
              <a:gd name="f317" fmla="*/ f241 f86 1"/>
              <a:gd name="f318" fmla="*/ f243 f85 1"/>
              <a:gd name="f319" fmla="*/ f244 f86 1"/>
              <a:gd name="f320" fmla="*/ f245 f85 1"/>
              <a:gd name="f321" fmla="*/ f246 f86 1"/>
              <a:gd name="f322" fmla="*/ f247 f86 1"/>
              <a:gd name="f323" fmla="*/ f248 f85 1"/>
              <a:gd name="f324" fmla="*/ f249 f86 1"/>
              <a:gd name="f325" fmla="*/ f250 f85 1"/>
              <a:gd name="f326" fmla="*/ f251 f86 1"/>
              <a:gd name="f327" fmla="*/ f252 f85 1"/>
              <a:gd name="f328" fmla="*/ f253 f86 1"/>
              <a:gd name="f329" fmla="*/ f254 f85 1"/>
              <a:gd name="f330" fmla="*/ f255 f86 1"/>
              <a:gd name="f331" fmla="*/ f256 f85 1"/>
              <a:gd name="f332" fmla="*/ f257 f86 1"/>
              <a:gd name="f333" fmla="*/ f258 f85 1"/>
              <a:gd name="f334" fmla="*/ f259 f86 1"/>
              <a:gd name="f335" fmla="*/ f260 f85 1"/>
              <a:gd name="f336" fmla="*/ f261 f86 1"/>
              <a:gd name="f337" fmla="*/ f262 f85 1"/>
              <a:gd name="f338" fmla="*/ f263 f86 1"/>
              <a:gd name="f339" fmla="*/ f264 f85 1"/>
              <a:gd name="f340" fmla="*/ f265 f86 1"/>
              <a:gd name="f341" fmla="*/ f266 f85 1"/>
              <a:gd name="f342" fmla="*/ f267 f86 1"/>
              <a:gd name="f343" fmla="*/ f268 f85 1"/>
              <a:gd name="f344" fmla="*/ f269 f86 1"/>
              <a:gd name="f345" fmla="*/ f270 f85 1"/>
              <a:gd name="f346" fmla="*/ f271 f86 1"/>
              <a:gd name="f347" fmla="*/ f272 f85 1"/>
              <a:gd name="f348" fmla="*/ f273 f86 1"/>
              <a:gd name="f349" fmla="*/ f274 f85 1"/>
              <a:gd name="f350" fmla="*/ f275 f86 1"/>
              <a:gd name="f351" fmla="*/ f276 f85 1"/>
              <a:gd name="f352" fmla="*/ f277 f86 1"/>
              <a:gd name="f353" fmla="*/ f278 f85 1"/>
              <a:gd name="f354" fmla="*/ f279 f86 1"/>
              <a:gd name="f355" fmla="*/ f280 f85 1"/>
              <a:gd name="f356" fmla="*/ f281 f86 1"/>
              <a:gd name="f357" fmla="*/ f282 f85 1"/>
              <a:gd name="f358" fmla="*/ f283 f86 1"/>
              <a:gd name="f359" fmla="*/ f284 f85 1"/>
              <a:gd name="f360" fmla="*/ f285 f86 1"/>
              <a:gd name="f361" fmla="*/ f286 f85 1"/>
              <a:gd name="f362" fmla="*/ f287 f86 1"/>
              <a:gd name="f363" fmla="*/ f288 f85 1"/>
              <a:gd name="f364" fmla="*/ f289 f86 1"/>
              <a:gd name="f365" fmla="*/ f290 f85 1"/>
              <a:gd name="f366" fmla="*/ f291 f86 1"/>
              <a:gd name="f367" fmla="*/ f292 f85 1"/>
              <a:gd name="f368" fmla="*/ f293 f86 1"/>
              <a:gd name="f369" fmla="*/ f294 f85 1"/>
              <a:gd name="f370" fmla="*/ f295 f86 1"/>
              <a:gd name="f371" fmla="*/ f296 f85 1"/>
              <a:gd name="f372" fmla="*/ f297 f86 1"/>
              <a:gd name="f373" fmla="*/ f298 f85 1"/>
              <a:gd name="f374" fmla="*/ f299 f86 1"/>
              <a:gd name="f375" fmla="*/ f300 f85 1"/>
              <a:gd name="f376" fmla="*/ f301 f86 1"/>
              <a:gd name="f377" fmla="*/ f302 f85 1"/>
              <a:gd name="f378" fmla="*/ f303 f86 1"/>
              <a:gd name="f379" fmla="*/ f304 f85 1"/>
              <a:gd name="f380" fmla="*/ f305 f86 1"/>
              <a:gd name="f381" fmla="*/ f306 f85 1"/>
              <a:gd name="f382" fmla="*/ f307 f86 1"/>
              <a:gd name="f383" fmla="*/ f308 f85 1"/>
              <a:gd name="f384" fmla="*/ f309 f86 1"/>
              <a:gd name="f385" fmla="*/ f310 f85 1"/>
              <a:gd name="f386" fmla="*/ f311 f86 1"/>
              <a:gd name="f387" fmla="*/ f312 f85 1"/>
              <a:gd name="f388" fmla="*/ f313 f86 1"/>
            </a:gdLst>
            <a:ahLst/>
            <a:cxnLst>
              <a:cxn ang="3cd4">
                <a:pos x="hc" y="t"/>
              </a:cxn>
              <a:cxn ang="0">
                <a:pos x="r" y="vc"/>
              </a:cxn>
              <a:cxn ang="cd4">
                <a:pos x="hc" y="b"/>
              </a:cxn>
              <a:cxn ang="cd2">
                <a:pos x="l" y="vc"/>
              </a:cxn>
              <a:cxn ang="f167">
                <a:pos x="f318" y="f319"/>
              </a:cxn>
              <a:cxn ang="f167">
                <a:pos x="f320" y="f321"/>
              </a:cxn>
              <a:cxn ang="f167">
                <a:pos x="f320" y="f322"/>
              </a:cxn>
              <a:cxn ang="f167">
                <a:pos x="f323" y="f324"/>
              </a:cxn>
              <a:cxn ang="f167">
                <a:pos x="f325" y="f326"/>
              </a:cxn>
              <a:cxn ang="f167">
                <a:pos x="f327" y="f328"/>
              </a:cxn>
              <a:cxn ang="f167">
                <a:pos x="f329" y="f330"/>
              </a:cxn>
              <a:cxn ang="f167">
                <a:pos x="f331" y="f332"/>
              </a:cxn>
              <a:cxn ang="f167">
                <a:pos x="f333" y="f334"/>
              </a:cxn>
              <a:cxn ang="f167">
                <a:pos x="f335" y="f336"/>
              </a:cxn>
              <a:cxn ang="f167">
                <a:pos x="f337" y="f338"/>
              </a:cxn>
              <a:cxn ang="f167">
                <a:pos x="f339" y="f340"/>
              </a:cxn>
              <a:cxn ang="f167">
                <a:pos x="f341" y="f342"/>
              </a:cxn>
              <a:cxn ang="f167">
                <a:pos x="f343" y="f344"/>
              </a:cxn>
              <a:cxn ang="f167">
                <a:pos x="f345" y="f346"/>
              </a:cxn>
              <a:cxn ang="f167">
                <a:pos x="f347" y="f348"/>
              </a:cxn>
              <a:cxn ang="f167">
                <a:pos x="f349" y="f350"/>
              </a:cxn>
              <a:cxn ang="f167">
                <a:pos x="f351" y="f352"/>
              </a:cxn>
              <a:cxn ang="f167">
                <a:pos x="f353" y="f354"/>
              </a:cxn>
              <a:cxn ang="f167">
                <a:pos x="f355" y="f356"/>
              </a:cxn>
              <a:cxn ang="f167">
                <a:pos x="f357" y="f358"/>
              </a:cxn>
              <a:cxn ang="f167">
                <a:pos x="f359" y="f360"/>
              </a:cxn>
              <a:cxn ang="f167">
                <a:pos x="f361" y="f362"/>
              </a:cxn>
              <a:cxn ang="f167">
                <a:pos x="f363" y="f364"/>
              </a:cxn>
              <a:cxn ang="f167">
                <a:pos x="f365" y="f366"/>
              </a:cxn>
              <a:cxn ang="f167">
                <a:pos x="f367" y="f368"/>
              </a:cxn>
              <a:cxn ang="f167">
                <a:pos x="f369" y="f370"/>
              </a:cxn>
              <a:cxn ang="f167">
                <a:pos x="f371" y="f372"/>
              </a:cxn>
              <a:cxn ang="f167">
                <a:pos x="f373" y="f374"/>
              </a:cxn>
              <a:cxn ang="f167">
                <a:pos x="f375" y="f376"/>
              </a:cxn>
              <a:cxn ang="f167">
                <a:pos x="f377" y="f378"/>
              </a:cxn>
              <a:cxn ang="f167">
                <a:pos x="f379" y="f380"/>
              </a:cxn>
              <a:cxn ang="f167">
                <a:pos x="f381" y="f382"/>
              </a:cxn>
              <a:cxn ang="f167">
                <a:pos x="f383" y="f384"/>
              </a:cxn>
              <a:cxn ang="f167">
                <a:pos x="f385" y="f386"/>
              </a:cxn>
              <a:cxn ang="f167">
                <a:pos x="f387" y="f388"/>
              </a:cxn>
              <a:cxn ang="f167">
                <a:pos x="f318" y="f319"/>
              </a:cxn>
            </a:cxnLst>
            <a:rect l="f314" t="f317" r="f315" b="f316"/>
            <a:pathLst>
              <a:path w="3472060" h="825932">
                <a:moveTo>
                  <a:pt x="f8" y="f5"/>
                </a:moveTo>
                <a:lnTo>
                  <a:pt x="f6" y="f9"/>
                </a:lnTo>
                <a:lnTo>
                  <a:pt x="f6" y="f10"/>
                </a:lnTo>
                <a:lnTo>
                  <a:pt x="f11" y="f12"/>
                </a:lnTo>
                <a:cubicBezTo>
                  <a:pt x="f13" y="f14"/>
                  <a:pt x="f15" y="f16"/>
                  <a:pt x="f17" y="f18"/>
                </a:cubicBezTo>
                <a:cubicBezTo>
                  <a:pt x="f19" y="f20"/>
                  <a:pt x="f21" y="f22"/>
                  <a:pt x="f5" y="f23"/>
                </a:cubicBezTo>
                <a:lnTo>
                  <a:pt x="f24" y="f25"/>
                </a:lnTo>
                <a:lnTo>
                  <a:pt x="f26" y="f27"/>
                </a:lnTo>
                <a:lnTo>
                  <a:pt x="f28" y="f29"/>
                </a:lnTo>
                <a:lnTo>
                  <a:pt x="f30" y="f31"/>
                </a:lnTo>
                <a:lnTo>
                  <a:pt x="f32" y="f33"/>
                </a:lnTo>
                <a:lnTo>
                  <a:pt x="f34" y="f35"/>
                </a:lnTo>
                <a:lnTo>
                  <a:pt x="f36" y="f37"/>
                </a:lnTo>
                <a:lnTo>
                  <a:pt x="f38" y="f39"/>
                </a:lnTo>
                <a:lnTo>
                  <a:pt x="f40" y="f41"/>
                </a:lnTo>
                <a:lnTo>
                  <a:pt x="f42" y="f43"/>
                </a:lnTo>
                <a:lnTo>
                  <a:pt x="f44" y="f45"/>
                </a:lnTo>
                <a:lnTo>
                  <a:pt x="f46" y="f47"/>
                </a:lnTo>
                <a:lnTo>
                  <a:pt x="f48" y="f49"/>
                </a:lnTo>
                <a:lnTo>
                  <a:pt x="f50" y="f51"/>
                </a:lnTo>
                <a:lnTo>
                  <a:pt x="f52" y="f53"/>
                </a:lnTo>
                <a:lnTo>
                  <a:pt x="f54" y="f55"/>
                </a:ln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82" y="f83"/>
                </a:lnTo>
                <a:lnTo>
                  <a:pt x="f8" y="f5"/>
                </a:lnTo>
                <a:close/>
              </a:path>
            </a:pathLst>
          </a:custGeom>
          <a:solidFill>
            <a:srgbClr val="FFFFFF">
              <a:alpha val="20000"/>
            </a:srgbClr>
          </a:solidFill>
          <a:ln cap="rnd">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sp>
        <p:nvSpPr>
          <p:cNvPr id="5" name="Title 1">
            <a:extLst>
              <a:ext uri="{FF2B5EF4-FFF2-40B4-BE49-F238E27FC236}">
                <a16:creationId xmlns:a16="http://schemas.microsoft.com/office/drawing/2014/main" id="{EA7C27FB-4821-EC8E-3D9E-FD580329B492}"/>
              </a:ext>
            </a:extLst>
          </p:cNvPr>
          <p:cNvSpPr txBox="1">
            <a:spLocks noGrp="1"/>
          </p:cNvSpPr>
          <p:nvPr>
            <p:ph type="title"/>
          </p:nvPr>
        </p:nvSpPr>
        <p:spPr>
          <a:xfrm>
            <a:off x="646115" y="452719"/>
            <a:ext cx="9404722" cy="1180709"/>
          </a:xfrm>
          <a:prstGeom prst="rect">
            <a:avLst/>
          </a:prstGeom>
          <a:noFill/>
          <a:ln>
            <a:noFill/>
          </a:ln>
        </p:spPr>
        <p:txBody>
          <a:bodyPr vert="horz" wrap="square" lIns="91440" tIns="45720" rIns="91440" bIns="45720" anchor="t" anchorCtr="0" compatLnSpc="1">
            <a:normAutofit/>
          </a:bodyPr>
          <a:lstStyle/>
          <a:p>
            <a:pPr lvl="0"/>
            <a:r>
              <a:rPr lang="en-US"/>
              <a:t>Business and Technology sectors</a:t>
            </a:r>
          </a:p>
        </p:txBody>
      </p:sp>
      <p:sp>
        <p:nvSpPr>
          <p:cNvPr id="6" name="Content Placeholder 2">
            <a:extLst>
              <a:ext uri="{FF2B5EF4-FFF2-40B4-BE49-F238E27FC236}">
                <a16:creationId xmlns:a16="http://schemas.microsoft.com/office/drawing/2014/main" id="{EEF12D95-E512-CC97-FB5E-12AAFEC92DDE}"/>
              </a:ext>
            </a:extLst>
          </p:cNvPr>
          <p:cNvSpPr txBox="1">
            <a:spLocks noGrp="1"/>
          </p:cNvSpPr>
          <p:nvPr>
            <p:ph idx="1"/>
          </p:nvPr>
        </p:nvSpPr>
        <p:spPr>
          <a:xfrm>
            <a:off x="59893" y="3056500"/>
            <a:ext cx="5398233" cy="3337962"/>
          </a:xfrm>
          <a:prstGeom prst="rect">
            <a:avLst/>
          </a:prstGeom>
          <a:noFill/>
          <a:ln>
            <a:noFill/>
          </a:ln>
        </p:spPr>
        <p:txBody>
          <a:bodyPr vert="horz" wrap="square" lIns="91440" tIns="45720" rIns="91440" bIns="45720" anchor="t" anchorCtr="0" compatLnSpc="1">
            <a:normAutofit fontScale="85000" lnSpcReduction="10000"/>
          </a:bodyPr>
          <a:lstStyle/>
          <a:p>
            <a:pPr marL="0" lvl="0" indent="0" algn="just">
              <a:buNone/>
            </a:pPr>
            <a:r>
              <a:rPr lang="en-US" dirty="0">
                <a:solidFill>
                  <a:srgbClr val="000000"/>
                </a:solidFill>
              </a:rPr>
              <a:t>Accordingly, the small café is partnered with Square, which is an online platform that provides the POS software. </a:t>
            </a:r>
            <a:endParaRPr lang="en-US" dirty="0"/>
          </a:p>
          <a:p>
            <a:pPr marL="0" lvl="0" indent="0" algn="just">
              <a:buNone/>
            </a:pPr>
            <a:r>
              <a:rPr lang="en-US" dirty="0">
                <a:solidFill>
                  <a:srgbClr val="000000"/>
                </a:solidFill>
                <a:cs typeface="Arial"/>
              </a:rPr>
              <a:t>On top of that, they also employ tech sector delivery services such as Menulog and Uber Eats as their only availed food shipment method</a:t>
            </a:r>
            <a:endParaRPr lang="en-US" dirty="0">
              <a:solidFill>
                <a:srgbClr val="000000"/>
              </a:solidFill>
            </a:endParaRPr>
          </a:p>
          <a:p>
            <a:pPr marL="0" lvl="0" indent="0" algn="just">
              <a:buNone/>
            </a:pPr>
            <a:r>
              <a:rPr lang="en-US" dirty="0">
                <a:solidFill>
                  <a:srgbClr val="000000"/>
                </a:solidFill>
              </a:rPr>
              <a:t>Third-party service providers including software and delivery take high surcharge on storefront, which insinuating a general reason for the remarkable downgrade in profit and result in the store's contemporary financial difficulty situation.</a:t>
            </a:r>
          </a:p>
        </p:txBody>
      </p:sp>
      <p:pic>
        <p:nvPicPr>
          <p:cNvPr id="7" name="Picture 5" descr="Logo&#10;&#10;Description automatically generated">
            <a:extLst>
              <a:ext uri="{FF2B5EF4-FFF2-40B4-BE49-F238E27FC236}">
                <a16:creationId xmlns:a16="http://schemas.microsoft.com/office/drawing/2014/main" id="{7CB584F1-B7AD-B60C-E51D-3299FA9785AA}"/>
              </a:ext>
            </a:extLst>
          </p:cNvPr>
          <p:cNvPicPr>
            <a:picLocks noChangeAspect="1"/>
          </p:cNvPicPr>
          <p:nvPr/>
        </p:nvPicPr>
        <p:blipFill>
          <a:blip r:embed="rId6"/>
          <a:stretch>
            <a:fillRect/>
          </a:stretch>
        </p:blipFill>
        <p:spPr>
          <a:xfrm>
            <a:off x="9450461" y="5645441"/>
            <a:ext cx="2654905" cy="750009"/>
          </a:xfrm>
          <a:prstGeom prst="rect">
            <a:avLst/>
          </a:prstGeom>
          <a:noFill/>
          <a:ln cap="rnd">
            <a:noFill/>
          </a:ln>
        </p:spPr>
      </p:pic>
      <p:pic>
        <p:nvPicPr>
          <p:cNvPr id="8" name="Picture 6" descr="A picture containing text&#10;&#10;Description automatically generated">
            <a:extLst>
              <a:ext uri="{FF2B5EF4-FFF2-40B4-BE49-F238E27FC236}">
                <a16:creationId xmlns:a16="http://schemas.microsoft.com/office/drawing/2014/main" id="{C0D78670-7EDB-6FCF-DBD1-918B427E6709}"/>
              </a:ext>
            </a:extLst>
          </p:cNvPr>
          <p:cNvPicPr>
            <a:picLocks noChangeAspect="1"/>
          </p:cNvPicPr>
          <p:nvPr/>
        </p:nvPicPr>
        <p:blipFill>
          <a:blip r:embed="rId7"/>
          <a:stretch>
            <a:fillRect/>
          </a:stretch>
        </p:blipFill>
        <p:spPr>
          <a:xfrm>
            <a:off x="9774085" y="2358383"/>
            <a:ext cx="1925927" cy="1195843"/>
          </a:xfrm>
          <a:prstGeom prst="rect">
            <a:avLst/>
          </a:prstGeom>
          <a:noFill/>
          <a:ln cap="rnd">
            <a:noFill/>
          </a:ln>
        </p:spPr>
      </p:pic>
      <p:pic>
        <p:nvPicPr>
          <p:cNvPr id="9" name="Picture 7" descr="A picture containing text, clock, device&#10;&#10;Description automatically generated">
            <a:extLst>
              <a:ext uri="{FF2B5EF4-FFF2-40B4-BE49-F238E27FC236}">
                <a16:creationId xmlns:a16="http://schemas.microsoft.com/office/drawing/2014/main" id="{F5A72C2F-2041-5291-FE5F-DE41F6BF7FC0}"/>
              </a:ext>
            </a:extLst>
          </p:cNvPr>
          <p:cNvPicPr>
            <a:picLocks noChangeAspect="1"/>
          </p:cNvPicPr>
          <p:nvPr/>
        </p:nvPicPr>
        <p:blipFill>
          <a:blip r:embed="rId8"/>
          <a:stretch>
            <a:fillRect/>
          </a:stretch>
        </p:blipFill>
        <p:spPr>
          <a:xfrm>
            <a:off x="9478103" y="4850443"/>
            <a:ext cx="2654905" cy="438061"/>
          </a:xfrm>
          <a:prstGeom prst="rect">
            <a:avLst/>
          </a:prstGeom>
          <a:noFill/>
          <a:ln cap="rnd">
            <a:noFill/>
          </a:ln>
        </p:spPr>
      </p:pic>
      <p:sp>
        <p:nvSpPr>
          <p:cNvPr id="10" name="Title 1">
            <a:extLst>
              <a:ext uri="{FF2B5EF4-FFF2-40B4-BE49-F238E27FC236}">
                <a16:creationId xmlns:a16="http://schemas.microsoft.com/office/drawing/2014/main" id="{676B88A1-FA17-68EC-1C5D-D6A47EC4FAB8}"/>
              </a:ext>
            </a:extLst>
          </p:cNvPr>
          <p:cNvSpPr txBox="1"/>
          <p:nvPr/>
        </p:nvSpPr>
        <p:spPr>
          <a:xfrm>
            <a:off x="4628784" y="3727121"/>
            <a:ext cx="4539648" cy="1170944"/>
          </a:xfrm>
          <a:prstGeom prst="rect">
            <a:avLst/>
          </a:prstGeom>
          <a:noFill/>
          <a:ln cap="rnd">
            <a:noFill/>
          </a:ln>
        </p:spPr>
        <p:txBody>
          <a:bodyPr vert="horz" wrap="square" lIns="91440" tIns="45720" rIns="91440" bIns="45720" anchor="t"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400" b="0" i="0" u="none" strike="noStrike" kern="1200" cap="none" spc="0" baseline="0" dirty="0">
                <a:solidFill>
                  <a:srgbClr val="2A424D"/>
                </a:solidFill>
                <a:uFillTx/>
                <a:latin typeface="Century Gothic"/>
              </a:rPr>
              <a:t>Behind the revolution</a:t>
            </a:r>
          </a:p>
        </p:txBody>
      </p:sp>
      <p:pic>
        <p:nvPicPr>
          <p:cNvPr id="11" name="Picture 4">
            <a:extLst>
              <a:ext uri="{FF2B5EF4-FFF2-40B4-BE49-F238E27FC236}">
                <a16:creationId xmlns:a16="http://schemas.microsoft.com/office/drawing/2014/main" id="{74530561-8BCC-5BD1-E7C2-90C6CD5F6443}"/>
              </a:ext>
            </a:extLst>
          </p:cNvPr>
          <p:cNvPicPr>
            <a:picLocks noChangeAspect="1"/>
          </p:cNvPicPr>
          <p:nvPr/>
        </p:nvPicPr>
        <p:blipFill>
          <a:blip r:embed="rId9"/>
          <a:stretch>
            <a:fillRect/>
          </a:stretch>
        </p:blipFill>
        <p:spPr>
          <a:xfrm>
            <a:off x="5674190" y="3480004"/>
            <a:ext cx="3587849" cy="1972580"/>
          </a:xfrm>
          <a:prstGeom prst="rect">
            <a:avLst/>
          </a:prstGeom>
          <a:noFill/>
          <a:ln cap="rnd">
            <a:noFill/>
          </a:ln>
        </p:spPr>
      </p:pic>
      <p:pic>
        <p:nvPicPr>
          <p:cNvPr id="12" name="tech sector">
            <a:extLst>
              <a:ext uri="{FF2B5EF4-FFF2-40B4-BE49-F238E27FC236}">
                <a16:creationId xmlns:a16="http://schemas.microsoft.com/office/drawing/2014/main" id="{E077A2EB-85F7-FCA9-F8B8-9F3A2E45C0F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34462" y="42921"/>
            <a:ext cx="730248" cy="730248"/>
          </a:xfrm>
          <a:prstGeom prst="rect">
            <a:avLst/>
          </a:prstGeom>
          <a:noFill/>
          <a:ln cap="rnd">
            <a:noFill/>
          </a:ln>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3488"/>
    </mc:Choice>
    <mc:Fallback>
      <p:transition spd="slow" advTm="123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1" presetClass="mediacall" presetSubtype="0" fill="hold" nodeType="withEffect">
                                  <p:stCondLst>
                                    <p:cond delay="500"/>
                                  </p:stCondLst>
                                  <p:childTnLst>
                                    <p:cmd type="call" cmd="playFrom(0.0)">
                                      <p:cBhvr>
                                        <p:cTn id="9" dur="121579" fill="hold"/>
                                        <p:tgtEl>
                                          <p:spTgt spid="12"/>
                                        </p:tgtEl>
                                      </p:cBhvr>
                                    </p:cmd>
                                  </p:childTnLst>
                                </p:cTn>
                              </p:par>
                              <p:par>
                                <p:cTn id="10" presetID="10" presetClass="entr" presetSubtype="0" fill="hold" nodeType="withEffect">
                                  <p:stCondLst>
                                    <p:cond delay="3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2" presetClass="entr" presetSubtype="4" fill="hold" grpId="0" nodeType="withEffect">
                                  <p:stCondLst>
                                    <p:cond delay="130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p:cTn id="1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5350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0" dur="500" fill="hold"/>
                                        <p:tgtEl>
                                          <p:spTgt spid="6">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6000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6">
                                            <p:txEl>
                                              <p:pRg st="2" end="2"/>
                                            </p:txEl>
                                          </p:spTgt>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550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555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2" presetClass="entr" presetSubtype="4" fill="hold" nodeType="withEffect">
                                  <p:stCondLst>
                                    <p:cond delay="5600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10" presetClass="entr" presetSubtype="10" fill="hold" nodeType="withEffect">
                                  <p:stCondLst>
                                    <p:cond delay="60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38" fill="hold" display="0">
                  <p:stCondLst>
                    <p:cond delay="indefinite"/>
                  </p:stCondLst>
                  <p:endCondLst>
                    <p:cond evt="onStopAudio" delay="0">
                      <p:tgtEl>
                        <p:sldTgt/>
                      </p:tgtEl>
                    </p:cond>
                  </p:endCondLst>
                </p:cTn>
                <p:tgtEl>
                  <p:spTgt spid="12"/>
                </p:tgtEl>
              </p:cMediaNode>
            </p:audio>
          </p:childTnLst>
        </p:cTn>
      </p:par>
    </p:tnLst>
    <p:bldLst>
      <p:bldP spid="6" grpId="0" uiExpand="1" build="p"/>
      <p:bldP spid="10" grpId="0"/>
    </p:bldLst>
  </p:timing>
  <p:extLst>
    <p:ext uri="{E180D4A7-C9FB-4DFB-919C-405C955672EB}">
      <p14:showEvtLst xmlns:p14="http://schemas.microsoft.com/office/powerpoint/2010/main">
        <p14:playEvt time="511" objId="12"/>
        <p14:stopEvt time="122214" objId="12"/>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Analog board showing flight information">
            <a:extLst>
              <a:ext uri="{FF2B5EF4-FFF2-40B4-BE49-F238E27FC236}">
                <a16:creationId xmlns:a16="http://schemas.microsoft.com/office/drawing/2014/main" id="{98B2028C-DBA3-1BEF-E204-B65B0F437331}"/>
              </a:ext>
            </a:extLst>
          </p:cNvPr>
          <p:cNvPicPr>
            <a:picLocks noChangeAspect="1"/>
          </p:cNvPicPr>
          <p:nvPr/>
        </p:nvPicPr>
        <p:blipFill>
          <a:blip r:embed="rId4"/>
          <a:stretch>
            <a:fillRect/>
          </a:stretch>
        </p:blipFill>
        <p:spPr>
          <a:xfrm>
            <a:off x="0" y="22916"/>
            <a:ext cx="12205850" cy="6940680"/>
          </a:xfrm>
          <a:prstGeom prst="rect">
            <a:avLst/>
          </a:prstGeom>
          <a:noFill/>
          <a:ln cap="rnd">
            <a:noFill/>
          </a:ln>
        </p:spPr>
      </p:pic>
      <p:sp>
        <p:nvSpPr>
          <p:cNvPr id="3" name="Speech Bubble: Oval 2">
            <a:extLst>
              <a:ext uri="{FF2B5EF4-FFF2-40B4-BE49-F238E27FC236}">
                <a16:creationId xmlns:a16="http://schemas.microsoft.com/office/drawing/2014/main" id="{D1A288F3-4F73-7946-34E1-F585EAC4A31E}"/>
              </a:ext>
            </a:extLst>
          </p:cNvPr>
          <p:cNvSpPr/>
          <p:nvPr/>
        </p:nvSpPr>
        <p:spPr>
          <a:xfrm>
            <a:off x="284021" y="1530925"/>
            <a:ext cx="2327568" cy="2133596"/>
          </a:xfrm>
          <a:custGeom>
            <a:avLst>
              <a:gd name="f0" fmla="val 6300"/>
              <a:gd name="f1" fmla="val 24300"/>
            </a:avLst>
            <a:gdLst>
              <a:gd name="f2" fmla="val 21600000"/>
              <a:gd name="f3" fmla="val 10800000"/>
              <a:gd name="f4" fmla="val 5400000"/>
              <a:gd name="f5" fmla="val 180"/>
              <a:gd name="f6" fmla="val w"/>
              <a:gd name="f7" fmla="val h"/>
              <a:gd name="f8" fmla="*/ 5419351 1 1725033"/>
              <a:gd name="f9" fmla="val -2147483647"/>
              <a:gd name="f10" fmla="val 2147483647"/>
              <a:gd name="f11" fmla="min 0 21600"/>
              <a:gd name="f12" fmla="max 0 21600"/>
              <a:gd name="f13" fmla="+- 0 0 0"/>
              <a:gd name="f14" fmla="+- 0 0 180"/>
              <a:gd name="f15" fmla="+- 0 0 -194"/>
              <a:gd name="f16" fmla="*/ f6 1 21600"/>
              <a:gd name="f17" fmla="*/ f7 1 21600"/>
              <a:gd name="f18" fmla="*/ f8 1 180"/>
              <a:gd name="f19" fmla="pin -2147483647 f0 2147483647"/>
              <a:gd name="f20" fmla="pin -2147483647 f1 2147483647"/>
              <a:gd name="f21" fmla="+- f12 0 f11"/>
              <a:gd name="f22" fmla="*/ f13 f3 1"/>
              <a:gd name="f23" fmla="*/ f14 f3 1"/>
              <a:gd name="f24" fmla="*/ f15 f3 1"/>
              <a:gd name="f25" fmla="+- f19 0 10800"/>
              <a:gd name="f26" fmla="+- f20 0 10800"/>
              <a:gd name="f27" fmla="*/ f19 f16 1"/>
              <a:gd name="f28" fmla="*/ f20 f17 1"/>
              <a:gd name="f29" fmla="*/ 3200 f16 1"/>
              <a:gd name="f30" fmla="*/ 18400 f16 1"/>
              <a:gd name="f31" fmla="*/ 18400 f17 1"/>
              <a:gd name="f32" fmla="*/ 3200 f17 1"/>
              <a:gd name="f33" fmla="*/ f21 1 2"/>
              <a:gd name="f34" fmla="*/ 3160 f16 1"/>
              <a:gd name="f35" fmla="*/ 3160 f17 1"/>
              <a:gd name="f36" fmla="*/ f22 1 f5"/>
              <a:gd name="f37" fmla="*/ 18440 f17 1"/>
              <a:gd name="f38" fmla="*/ f23 1 f5"/>
              <a:gd name="f39" fmla="*/ 18440 f16 1"/>
              <a:gd name="f40" fmla="*/ f24 1 f5"/>
              <a:gd name="f41" fmla="*/ f25 f25 1"/>
              <a:gd name="f42" fmla="*/ f26 f26 1"/>
              <a:gd name="f43" fmla="+- 0 0 f26"/>
              <a:gd name="f44" fmla="+- 0 0 f25"/>
              <a:gd name="f45" fmla="+- f11 f33 0"/>
              <a:gd name="f46" fmla="*/ f33 f33 1"/>
              <a:gd name="f47" fmla="+- f36 0 f4"/>
              <a:gd name="f48" fmla="+- f38 0 f4"/>
              <a:gd name="f49" fmla="+- f40 0 f4"/>
              <a:gd name="f50" fmla="+- f41 f42 0"/>
              <a:gd name="f51" fmla="at2 f43 f44"/>
              <a:gd name="f52" fmla="sqrt f50"/>
              <a:gd name="f53" fmla="+- f51 f4 0"/>
              <a:gd name="f54" fmla="+- f52 0 10800"/>
              <a:gd name="f55" fmla="*/ f53 f8 1"/>
              <a:gd name="f56" fmla="*/ f55 1 f3"/>
              <a:gd name="f57" fmla="+- 0 0 f56"/>
              <a:gd name="f58" fmla="val f57"/>
              <a:gd name="f59" fmla="*/ f58 1 f18"/>
              <a:gd name="f60" fmla="+- f59 0 10"/>
              <a:gd name="f61" fmla="+- f59 10 0"/>
              <a:gd name="f62" fmla="*/ f59 f18 1"/>
              <a:gd name="f63" fmla="+- 0 0 f62"/>
              <a:gd name="f64" fmla="*/ f60 f18 1"/>
              <a:gd name="f65" fmla="*/ f61 f18 1"/>
              <a:gd name="f66" fmla="*/ f63 f3 1"/>
              <a:gd name="f67" fmla="+- 0 0 f64"/>
              <a:gd name="f68" fmla="+- 0 0 f65"/>
              <a:gd name="f69" fmla="*/ f66 1 f8"/>
              <a:gd name="f70" fmla="*/ f67 f3 1"/>
              <a:gd name="f71" fmla="*/ f68 f3 1"/>
              <a:gd name="f72" fmla="+- f69 0 f4"/>
              <a:gd name="f73" fmla="*/ f70 1 f8"/>
              <a:gd name="f74" fmla="*/ f71 1 f8"/>
              <a:gd name="f75" fmla="sin 1 f72"/>
              <a:gd name="f76" fmla="cos 1 f72"/>
              <a:gd name="f77" fmla="+- f73 0 f4"/>
              <a:gd name="f78" fmla="+- f74 0 f4"/>
              <a:gd name="f79" fmla="+- 0 0 f75"/>
              <a:gd name="f80" fmla="+- 0 0 f76"/>
              <a:gd name="f81" fmla="sin 1 f77"/>
              <a:gd name="f82" fmla="cos 1 f77"/>
              <a:gd name="f83" fmla="sin 1 f78"/>
              <a:gd name="f84" fmla="cos 1 f78"/>
              <a:gd name="f85" fmla="*/ 10800 f79 1"/>
              <a:gd name="f86" fmla="*/ 10800 f80 1"/>
              <a:gd name="f87" fmla="+- 0 0 f81"/>
              <a:gd name="f88" fmla="+- 0 0 f82"/>
              <a:gd name="f89" fmla="+- 0 0 f83"/>
              <a:gd name="f90" fmla="+- 0 0 f84"/>
              <a:gd name="f91" fmla="+- f85 10800 0"/>
              <a:gd name="f92" fmla="+- f86 10800 0"/>
              <a:gd name="f93" fmla="*/ 10800 f87 1"/>
              <a:gd name="f94" fmla="*/ 10800 f88 1"/>
              <a:gd name="f95" fmla="*/ 10800 f89 1"/>
              <a:gd name="f96" fmla="*/ 10800 f90 1"/>
              <a:gd name="f97" fmla="?: f54 f19 f91"/>
              <a:gd name="f98" fmla="?: f54 f20 f92"/>
              <a:gd name="f99" fmla="+- f93 10800 0"/>
              <a:gd name="f100" fmla="+- f94 10800 0"/>
              <a:gd name="f101" fmla="+- f95 10800 0"/>
              <a:gd name="f102" fmla="+- f96 10800 0"/>
              <a:gd name="f103" fmla="+- f101 0 f45"/>
              <a:gd name="f104" fmla="+- f102 0 f45"/>
              <a:gd name="f105" fmla="+- f99 0 f45"/>
              <a:gd name="f106" fmla="+- f100 0 f45"/>
              <a:gd name="f107" fmla="*/ f97 f16 1"/>
              <a:gd name="f108" fmla="*/ f98 f17 1"/>
              <a:gd name="f109" fmla="at2 f103 f104"/>
              <a:gd name="f110" fmla="at2 f105 f106"/>
              <a:gd name="f111" fmla="+- f109 f4 0"/>
              <a:gd name="f112" fmla="+- f110 f4 0"/>
              <a:gd name="f113" fmla="*/ f111 f8 1"/>
              <a:gd name="f114" fmla="*/ f112 f8 1"/>
              <a:gd name="f115" fmla="*/ f113 1 f3"/>
              <a:gd name="f116" fmla="*/ f114 1 f3"/>
              <a:gd name="f117" fmla="+- 0 0 f115"/>
              <a:gd name="f118" fmla="+- 0 0 f116"/>
              <a:gd name="f119" fmla="+- 0 0 f117"/>
              <a:gd name="f120" fmla="+- 0 0 f118"/>
              <a:gd name="f121" fmla="*/ f119 f3 1"/>
              <a:gd name="f122" fmla="*/ f120 f3 1"/>
              <a:gd name="f123" fmla="*/ f121 1 f8"/>
              <a:gd name="f124" fmla="*/ f122 1 f8"/>
              <a:gd name="f125" fmla="+- f123 0 f4"/>
              <a:gd name="f126" fmla="+- f124 0 f4"/>
              <a:gd name="f127" fmla="cos 1 f125"/>
              <a:gd name="f128" fmla="sin 1 f125"/>
              <a:gd name="f129" fmla="+- f126 0 f125"/>
              <a:gd name="f130" fmla="+- 0 0 f127"/>
              <a:gd name="f131" fmla="+- 0 0 f128"/>
              <a:gd name="f132" fmla="+- f129 f2 0"/>
              <a:gd name="f133" fmla="*/ f33 f130 1"/>
              <a:gd name="f134" fmla="*/ f33 f131 1"/>
              <a:gd name="f135" fmla="?: f129 f129 f132"/>
              <a:gd name="f136" fmla="*/ f133 f133 1"/>
              <a:gd name="f137" fmla="*/ f134 f134 1"/>
              <a:gd name="f138" fmla="+- f136 f137 0"/>
              <a:gd name="f139" fmla="sqrt f138"/>
              <a:gd name="f140" fmla="*/ f46 1 f139"/>
              <a:gd name="f141" fmla="*/ f130 f140 1"/>
              <a:gd name="f142" fmla="*/ f131 f140 1"/>
              <a:gd name="f143" fmla="+- f45 0 f141"/>
              <a:gd name="f144" fmla="+- f45 0 f142"/>
            </a:gdLst>
            <a:ahLst>
              <a:ahXY gdRefX="f0" minX="f9" maxX="f10" gdRefY="f1" minY="f9" maxY="f10">
                <a:pos x="f27" y="f28"/>
              </a:ahXY>
            </a:ahLst>
            <a:cxnLst>
              <a:cxn ang="3cd4">
                <a:pos x="hc" y="t"/>
              </a:cxn>
              <a:cxn ang="0">
                <a:pos x="r" y="vc"/>
              </a:cxn>
              <a:cxn ang="cd4">
                <a:pos x="hc" y="b"/>
              </a:cxn>
              <a:cxn ang="cd2">
                <a:pos x="l" y="vc"/>
              </a:cxn>
              <a:cxn ang="f47">
                <a:pos x="f34" y="f35"/>
              </a:cxn>
              <a:cxn ang="f48">
                <a:pos x="f34" y="f37"/>
              </a:cxn>
              <a:cxn ang="f48">
                <a:pos x="f39" y="f37"/>
              </a:cxn>
              <a:cxn ang="f47">
                <a:pos x="f39" y="f35"/>
              </a:cxn>
              <a:cxn ang="f49">
                <a:pos x="f107" y="f108"/>
              </a:cxn>
            </a:cxnLst>
            <a:rect l="f29" t="f32" r="f30" b="f31"/>
            <a:pathLst>
              <a:path w="21600" h="21600">
                <a:moveTo>
                  <a:pt x="f143" y="f144"/>
                </a:moveTo>
                <a:arcTo wR="f33" hR="f33" stAng="f125" swAng="f135"/>
                <a:lnTo>
                  <a:pt x="f97" y="f98"/>
                </a:lnTo>
                <a:close/>
              </a:path>
            </a:pathLst>
          </a:custGeom>
          <a:solidFill>
            <a:srgbClr val="FFFFFF"/>
          </a:solidFill>
          <a:ln w="19046" cap="rnd">
            <a:solidFill>
              <a:srgbClr val="E6B729"/>
            </a:solid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1200" cap="none" spc="0" normalizeH="0" baseline="0" noProof="0">
                <a:ln>
                  <a:noFill/>
                </a:ln>
                <a:solidFill>
                  <a:srgbClr val="000000"/>
                </a:solidFill>
                <a:effectLst/>
                <a:uLnTx/>
                <a:uFillTx/>
                <a:latin typeface="Century Gothic"/>
                <a:ea typeface="Century Gothic"/>
                <a:cs typeface="Century Gothic"/>
              </a:rPr>
              <a:t>The process that has been identified is sales</a:t>
            </a:r>
            <a:endParaRPr kumimoji="0" lang="en-US" sz="2000" b="0" i="0" u="none" strike="noStrike" kern="1200" cap="none" spc="0" normalizeH="0" baseline="0" noProof="0">
              <a:ln>
                <a:noFill/>
              </a:ln>
              <a:solidFill>
                <a:srgbClr val="000000"/>
              </a:solidFill>
              <a:effectLst/>
              <a:uLnTx/>
              <a:uFillTx/>
              <a:latin typeface="Century Gothic"/>
              <a:ea typeface="+mn-ea"/>
              <a:cs typeface="+mn-cs"/>
            </a:endParaRPr>
          </a:p>
        </p:txBody>
      </p:sp>
      <p:sp>
        <p:nvSpPr>
          <p:cNvPr id="4" name="Speech Bubble: Oval 4">
            <a:extLst>
              <a:ext uri="{FF2B5EF4-FFF2-40B4-BE49-F238E27FC236}">
                <a16:creationId xmlns:a16="http://schemas.microsoft.com/office/drawing/2014/main" id="{332350A4-3D77-2EAA-9BD0-1362F3604AB9}"/>
              </a:ext>
            </a:extLst>
          </p:cNvPr>
          <p:cNvSpPr/>
          <p:nvPr/>
        </p:nvSpPr>
        <p:spPr>
          <a:xfrm>
            <a:off x="4066309" y="2161312"/>
            <a:ext cx="3061850" cy="2895603"/>
          </a:xfrm>
          <a:custGeom>
            <a:avLst>
              <a:gd name="f0" fmla="val 6300"/>
              <a:gd name="f1" fmla="val 24300"/>
            </a:avLst>
            <a:gdLst>
              <a:gd name="f2" fmla="val 21600000"/>
              <a:gd name="f3" fmla="val 10800000"/>
              <a:gd name="f4" fmla="val 5400000"/>
              <a:gd name="f5" fmla="val 180"/>
              <a:gd name="f6" fmla="val w"/>
              <a:gd name="f7" fmla="val h"/>
              <a:gd name="f8" fmla="*/ 5419351 1 1725033"/>
              <a:gd name="f9" fmla="val -2147483647"/>
              <a:gd name="f10" fmla="val 2147483647"/>
              <a:gd name="f11" fmla="min 0 21600"/>
              <a:gd name="f12" fmla="max 0 21600"/>
              <a:gd name="f13" fmla="+- 0 0 0"/>
              <a:gd name="f14" fmla="+- 0 0 180"/>
              <a:gd name="f15" fmla="+- 0 0 -194"/>
              <a:gd name="f16" fmla="*/ f6 1 21600"/>
              <a:gd name="f17" fmla="*/ f7 1 21600"/>
              <a:gd name="f18" fmla="*/ f8 1 180"/>
              <a:gd name="f19" fmla="pin -2147483647 f0 2147483647"/>
              <a:gd name="f20" fmla="pin -2147483647 f1 2147483647"/>
              <a:gd name="f21" fmla="+- f12 0 f11"/>
              <a:gd name="f22" fmla="*/ f13 f3 1"/>
              <a:gd name="f23" fmla="*/ f14 f3 1"/>
              <a:gd name="f24" fmla="*/ f15 f3 1"/>
              <a:gd name="f25" fmla="+- f19 0 10800"/>
              <a:gd name="f26" fmla="+- f20 0 10800"/>
              <a:gd name="f27" fmla="*/ f19 f16 1"/>
              <a:gd name="f28" fmla="*/ f20 f17 1"/>
              <a:gd name="f29" fmla="*/ 3200 f16 1"/>
              <a:gd name="f30" fmla="*/ 18400 f16 1"/>
              <a:gd name="f31" fmla="*/ 18400 f17 1"/>
              <a:gd name="f32" fmla="*/ 3200 f17 1"/>
              <a:gd name="f33" fmla="*/ f21 1 2"/>
              <a:gd name="f34" fmla="*/ 3160 f16 1"/>
              <a:gd name="f35" fmla="*/ 3160 f17 1"/>
              <a:gd name="f36" fmla="*/ f22 1 f5"/>
              <a:gd name="f37" fmla="*/ 18440 f17 1"/>
              <a:gd name="f38" fmla="*/ f23 1 f5"/>
              <a:gd name="f39" fmla="*/ 18440 f16 1"/>
              <a:gd name="f40" fmla="*/ f24 1 f5"/>
              <a:gd name="f41" fmla="*/ f25 f25 1"/>
              <a:gd name="f42" fmla="*/ f26 f26 1"/>
              <a:gd name="f43" fmla="+- 0 0 f26"/>
              <a:gd name="f44" fmla="+- 0 0 f25"/>
              <a:gd name="f45" fmla="+- f11 f33 0"/>
              <a:gd name="f46" fmla="*/ f33 f33 1"/>
              <a:gd name="f47" fmla="+- f36 0 f4"/>
              <a:gd name="f48" fmla="+- f38 0 f4"/>
              <a:gd name="f49" fmla="+- f40 0 f4"/>
              <a:gd name="f50" fmla="+- f41 f42 0"/>
              <a:gd name="f51" fmla="at2 f43 f44"/>
              <a:gd name="f52" fmla="sqrt f50"/>
              <a:gd name="f53" fmla="+- f51 f4 0"/>
              <a:gd name="f54" fmla="+- f52 0 10800"/>
              <a:gd name="f55" fmla="*/ f53 f8 1"/>
              <a:gd name="f56" fmla="*/ f55 1 f3"/>
              <a:gd name="f57" fmla="+- 0 0 f56"/>
              <a:gd name="f58" fmla="val f57"/>
              <a:gd name="f59" fmla="*/ f58 1 f18"/>
              <a:gd name="f60" fmla="+- f59 0 10"/>
              <a:gd name="f61" fmla="+- f59 10 0"/>
              <a:gd name="f62" fmla="*/ f59 f18 1"/>
              <a:gd name="f63" fmla="+- 0 0 f62"/>
              <a:gd name="f64" fmla="*/ f60 f18 1"/>
              <a:gd name="f65" fmla="*/ f61 f18 1"/>
              <a:gd name="f66" fmla="*/ f63 f3 1"/>
              <a:gd name="f67" fmla="+- 0 0 f64"/>
              <a:gd name="f68" fmla="+- 0 0 f65"/>
              <a:gd name="f69" fmla="*/ f66 1 f8"/>
              <a:gd name="f70" fmla="*/ f67 f3 1"/>
              <a:gd name="f71" fmla="*/ f68 f3 1"/>
              <a:gd name="f72" fmla="+- f69 0 f4"/>
              <a:gd name="f73" fmla="*/ f70 1 f8"/>
              <a:gd name="f74" fmla="*/ f71 1 f8"/>
              <a:gd name="f75" fmla="sin 1 f72"/>
              <a:gd name="f76" fmla="cos 1 f72"/>
              <a:gd name="f77" fmla="+- f73 0 f4"/>
              <a:gd name="f78" fmla="+- f74 0 f4"/>
              <a:gd name="f79" fmla="+- 0 0 f75"/>
              <a:gd name="f80" fmla="+- 0 0 f76"/>
              <a:gd name="f81" fmla="sin 1 f77"/>
              <a:gd name="f82" fmla="cos 1 f77"/>
              <a:gd name="f83" fmla="sin 1 f78"/>
              <a:gd name="f84" fmla="cos 1 f78"/>
              <a:gd name="f85" fmla="*/ 10800 f79 1"/>
              <a:gd name="f86" fmla="*/ 10800 f80 1"/>
              <a:gd name="f87" fmla="+- 0 0 f81"/>
              <a:gd name="f88" fmla="+- 0 0 f82"/>
              <a:gd name="f89" fmla="+- 0 0 f83"/>
              <a:gd name="f90" fmla="+- 0 0 f84"/>
              <a:gd name="f91" fmla="+- f85 10800 0"/>
              <a:gd name="f92" fmla="+- f86 10800 0"/>
              <a:gd name="f93" fmla="*/ 10800 f87 1"/>
              <a:gd name="f94" fmla="*/ 10800 f88 1"/>
              <a:gd name="f95" fmla="*/ 10800 f89 1"/>
              <a:gd name="f96" fmla="*/ 10800 f90 1"/>
              <a:gd name="f97" fmla="?: f54 f19 f91"/>
              <a:gd name="f98" fmla="?: f54 f20 f92"/>
              <a:gd name="f99" fmla="+- f93 10800 0"/>
              <a:gd name="f100" fmla="+- f94 10800 0"/>
              <a:gd name="f101" fmla="+- f95 10800 0"/>
              <a:gd name="f102" fmla="+- f96 10800 0"/>
              <a:gd name="f103" fmla="+- f101 0 f45"/>
              <a:gd name="f104" fmla="+- f102 0 f45"/>
              <a:gd name="f105" fmla="+- f99 0 f45"/>
              <a:gd name="f106" fmla="+- f100 0 f45"/>
              <a:gd name="f107" fmla="*/ f97 f16 1"/>
              <a:gd name="f108" fmla="*/ f98 f17 1"/>
              <a:gd name="f109" fmla="at2 f103 f104"/>
              <a:gd name="f110" fmla="at2 f105 f106"/>
              <a:gd name="f111" fmla="+- f109 f4 0"/>
              <a:gd name="f112" fmla="+- f110 f4 0"/>
              <a:gd name="f113" fmla="*/ f111 f8 1"/>
              <a:gd name="f114" fmla="*/ f112 f8 1"/>
              <a:gd name="f115" fmla="*/ f113 1 f3"/>
              <a:gd name="f116" fmla="*/ f114 1 f3"/>
              <a:gd name="f117" fmla="+- 0 0 f115"/>
              <a:gd name="f118" fmla="+- 0 0 f116"/>
              <a:gd name="f119" fmla="+- 0 0 f117"/>
              <a:gd name="f120" fmla="+- 0 0 f118"/>
              <a:gd name="f121" fmla="*/ f119 f3 1"/>
              <a:gd name="f122" fmla="*/ f120 f3 1"/>
              <a:gd name="f123" fmla="*/ f121 1 f8"/>
              <a:gd name="f124" fmla="*/ f122 1 f8"/>
              <a:gd name="f125" fmla="+- f123 0 f4"/>
              <a:gd name="f126" fmla="+- f124 0 f4"/>
              <a:gd name="f127" fmla="cos 1 f125"/>
              <a:gd name="f128" fmla="sin 1 f125"/>
              <a:gd name="f129" fmla="+- f126 0 f125"/>
              <a:gd name="f130" fmla="+- 0 0 f127"/>
              <a:gd name="f131" fmla="+- 0 0 f128"/>
              <a:gd name="f132" fmla="+- f129 f2 0"/>
              <a:gd name="f133" fmla="*/ f33 f130 1"/>
              <a:gd name="f134" fmla="*/ f33 f131 1"/>
              <a:gd name="f135" fmla="?: f129 f129 f132"/>
              <a:gd name="f136" fmla="*/ f133 f133 1"/>
              <a:gd name="f137" fmla="*/ f134 f134 1"/>
              <a:gd name="f138" fmla="+- f136 f137 0"/>
              <a:gd name="f139" fmla="sqrt f138"/>
              <a:gd name="f140" fmla="*/ f46 1 f139"/>
              <a:gd name="f141" fmla="*/ f130 f140 1"/>
              <a:gd name="f142" fmla="*/ f131 f140 1"/>
              <a:gd name="f143" fmla="+- f45 0 f141"/>
              <a:gd name="f144" fmla="+- f45 0 f142"/>
            </a:gdLst>
            <a:ahLst>
              <a:ahXY gdRefX="f0" minX="f9" maxX="f10" gdRefY="f1" minY="f9" maxY="f10">
                <a:pos x="f27" y="f28"/>
              </a:ahXY>
            </a:ahLst>
            <a:cxnLst>
              <a:cxn ang="3cd4">
                <a:pos x="hc" y="t"/>
              </a:cxn>
              <a:cxn ang="0">
                <a:pos x="r" y="vc"/>
              </a:cxn>
              <a:cxn ang="cd4">
                <a:pos x="hc" y="b"/>
              </a:cxn>
              <a:cxn ang="cd2">
                <a:pos x="l" y="vc"/>
              </a:cxn>
              <a:cxn ang="f47">
                <a:pos x="f34" y="f35"/>
              </a:cxn>
              <a:cxn ang="f48">
                <a:pos x="f34" y="f37"/>
              </a:cxn>
              <a:cxn ang="f48">
                <a:pos x="f39" y="f37"/>
              </a:cxn>
              <a:cxn ang="f47">
                <a:pos x="f39" y="f35"/>
              </a:cxn>
              <a:cxn ang="f49">
                <a:pos x="f107" y="f108"/>
              </a:cxn>
            </a:cxnLst>
            <a:rect l="f29" t="f32" r="f30" b="f31"/>
            <a:pathLst>
              <a:path w="21600" h="21600">
                <a:moveTo>
                  <a:pt x="f143" y="f144"/>
                </a:moveTo>
                <a:arcTo wR="f33" hR="f33" stAng="f125" swAng="f135"/>
                <a:lnTo>
                  <a:pt x="f97" y="f98"/>
                </a:lnTo>
                <a:close/>
              </a:path>
            </a:pathLst>
          </a:custGeom>
          <a:solidFill>
            <a:srgbClr val="FFFFFF"/>
          </a:solidFill>
          <a:ln w="19046" cap="rnd">
            <a:solidFill>
              <a:srgbClr val="E6B729"/>
            </a:solid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1200" cap="none" spc="0" normalizeH="0" baseline="0" noProof="0">
                <a:ln>
                  <a:noFill/>
                </a:ln>
                <a:solidFill>
                  <a:srgbClr val="000000"/>
                </a:solidFill>
                <a:effectLst/>
                <a:uLnTx/>
                <a:uFillTx/>
                <a:latin typeface="Century Gothic"/>
                <a:ea typeface="Century Gothic"/>
                <a:cs typeface="Century Gothic"/>
              </a:rPr>
              <a:t>Sales for this business is a critical element as it is the primary revenue source </a:t>
            </a:r>
          </a:p>
        </p:txBody>
      </p:sp>
      <p:sp>
        <p:nvSpPr>
          <p:cNvPr id="5" name="Speech Bubble: Oval 5">
            <a:extLst>
              <a:ext uri="{FF2B5EF4-FFF2-40B4-BE49-F238E27FC236}">
                <a16:creationId xmlns:a16="http://schemas.microsoft.com/office/drawing/2014/main" id="{1F13F341-C65B-0418-EF96-E4610C45E3D0}"/>
              </a:ext>
            </a:extLst>
          </p:cNvPr>
          <p:cNvSpPr/>
          <p:nvPr/>
        </p:nvSpPr>
        <p:spPr>
          <a:xfrm>
            <a:off x="8582887" y="3103418"/>
            <a:ext cx="3491343" cy="3297381"/>
          </a:xfrm>
          <a:custGeom>
            <a:avLst>
              <a:gd name="f0" fmla="val 6300"/>
              <a:gd name="f1" fmla="val 24300"/>
            </a:avLst>
            <a:gdLst>
              <a:gd name="f2" fmla="val 21600000"/>
              <a:gd name="f3" fmla="val 10800000"/>
              <a:gd name="f4" fmla="val 5400000"/>
              <a:gd name="f5" fmla="val 180"/>
              <a:gd name="f6" fmla="val w"/>
              <a:gd name="f7" fmla="val h"/>
              <a:gd name="f8" fmla="*/ 5419351 1 1725033"/>
              <a:gd name="f9" fmla="val -2147483647"/>
              <a:gd name="f10" fmla="val 2147483647"/>
              <a:gd name="f11" fmla="min 0 21600"/>
              <a:gd name="f12" fmla="max 0 21600"/>
              <a:gd name="f13" fmla="+- 0 0 0"/>
              <a:gd name="f14" fmla="+- 0 0 180"/>
              <a:gd name="f15" fmla="+- 0 0 -194"/>
              <a:gd name="f16" fmla="*/ f6 1 21600"/>
              <a:gd name="f17" fmla="*/ f7 1 21600"/>
              <a:gd name="f18" fmla="*/ f8 1 180"/>
              <a:gd name="f19" fmla="pin -2147483647 f0 2147483647"/>
              <a:gd name="f20" fmla="pin -2147483647 f1 2147483647"/>
              <a:gd name="f21" fmla="+- f12 0 f11"/>
              <a:gd name="f22" fmla="*/ f13 f3 1"/>
              <a:gd name="f23" fmla="*/ f14 f3 1"/>
              <a:gd name="f24" fmla="*/ f15 f3 1"/>
              <a:gd name="f25" fmla="+- f19 0 10800"/>
              <a:gd name="f26" fmla="+- f20 0 10800"/>
              <a:gd name="f27" fmla="*/ f19 f16 1"/>
              <a:gd name="f28" fmla="*/ f20 f17 1"/>
              <a:gd name="f29" fmla="*/ 3200 f16 1"/>
              <a:gd name="f30" fmla="*/ 18400 f16 1"/>
              <a:gd name="f31" fmla="*/ 18400 f17 1"/>
              <a:gd name="f32" fmla="*/ 3200 f17 1"/>
              <a:gd name="f33" fmla="*/ f21 1 2"/>
              <a:gd name="f34" fmla="*/ 3160 f16 1"/>
              <a:gd name="f35" fmla="*/ 3160 f17 1"/>
              <a:gd name="f36" fmla="*/ f22 1 f5"/>
              <a:gd name="f37" fmla="*/ 18440 f17 1"/>
              <a:gd name="f38" fmla="*/ f23 1 f5"/>
              <a:gd name="f39" fmla="*/ 18440 f16 1"/>
              <a:gd name="f40" fmla="*/ f24 1 f5"/>
              <a:gd name="f41" fmla="*/ f25 f25 1"/>
              <a:gd name="f42" fmla="*/ f26 f26 1"/>
              <a:gd name="f43" fmla="+- 0 0 f26"/>
              <a:gd name="f44" fmla="+- 0 0 f25"/>
              <a:gd name="f45" fmla="+- f11 f33 0"/>
              <a:gd name="f46" fmla="*/ f33 f33 1"/>
              <a:gd name="f47" fmla="+- f36 0 f4"/>
              <a:gd name="f48" fmla="+- f38 0 f4"/>
              <a:gd name="f49" fmla="+- f40 0 f4"/>
              <a:gd name="f50" fmla="+- f41 f42 0"/>
              <a:gd name="f51" fmla="at2 f43 f44"/>
              <a:gd name="f52" fmla="sqrt f50"/>
              <a:gd name="f53" fmla="+- f51 f4 0"/>
              <a:gd name="f54" fmla="+- f52 0 10800"/>
              <a:gd name="f55" fmla="*/ f53 f8 1"/>
              <a:gd name="f56" fmla="*/ f55 1 f3"/>
              <a:gd name="f57" fmla="+- 0 0 f56"/>
              <a:gd name="f58" fmla="val f57"/>
              <a:gd name="f59" fmla="*/ f58 1 f18"/>
              <a:gd name="f60" fmla="+- f59 0 10"/>
              <a:gd name="f61" fmla="+- f59 10 0"/>
              <a:gd name="f62" fmla="*/ f59 f18 1"/>
              <a:gd name="f63" fmla="+- 0 0 f62"/>
              <a:gd name="f64" fmla="*/ f60 f18 1"/>
              <a:gd name="f65" fmla="*/ f61 f18 1"/>
              <a:gd name="f66" fmla="*/ f63 f3 1"/>
              <a:gd name="f67" fmla="+- 0 0 f64"/>
              <a:gd name="f68" fmla="+- 0 0 f65"/>
              <a:gd name="f69" fmla="*/ f66 1 f8"/>
              <a:gd name="f70" fmla="*/ f67 f3 1"/>
              <a:gd name="f71" fmla="*/ f68 f3 1"/>
              <a:gd name="f72" fmla="+- f69 0 f4"/>
              <a:gd name="f73" fmla="*/ f70 1 f8"/>
              <a:gd name="f74" fmla="*/ f71 1 f8"/>
              <a:gd name="f75" fmla="sin 1 f72"/>
              <a:gd name="f76" fmla="cos 1 f72"/>
              <a:gd name="f77" fmla="+- f73 0 f4"/>
              <a:gd name="f78" fmla="+- f74 0 f4"/>
              <a:gd name="f79" fmla="+- 0 0 f75"/>
              <a:gd name="f80" fmla="+- 0 0 f76"/>
              <a:gd name="f81" fmla="sin 1 f77"/>
              <a:gd name="f82" fmla="cos 1 f77"/>
              <a:gd name="f83" fmla="sin 1 f78"/>
              <a:gd name="f84" fmla="cos 1 f78"/>
              <a:gd name="f85" fmla="*/ 10800 f79 1"/>
              <a:gd name="f86" fmla="*/ 10800 f80 1"/>
              <a:gd name="f87" fmla="+- 0 0 f81"/>
              <a:gd name="f88" fmla="+- 0 0 f82"/>
              <a:gd name="f89" fmla="+- 0 0 f83"/>
              <a:gd name="f90" fmla="+- 0 0 f84"/>
              <a:gd name="f91" fmla="+- f85 10800 0"/>
              <a:gd name="f92" fmla="+- f86 10800 0"/>
              <a:gd name="f93" fmla="*/ 10800 f87 1"/>
              <a:gd name="f94" fmla="*/ 10800 f88 1"/>
              <a:gd name="f95" fmla="*/ 10800 f89 1"/>
              <a:gd name="f96" fmla="*/ 10800 f90 1"/>
              <a:gd name="f97" fmla="?: f54 f19 f91"/>
              <a:gd name="f98" fmla="?: f54 f20 f92"/>
              <a:gd name="f99" fmla="+- f93 10800 0"/>
              <a:gd name="f100" fmla="+- f94 10800 0"/>
              <a:gd name="f101" fmla="+- f95 10800 0"/>
              <a:gd name="f102" fmla="+- f96 10800 0"/>
              <a:gd name="f103" fmla="+- f101 0 f45"/>
              <a:gd name="f104" fmla="+- f102 0 f45"/>
              <a:gd name="f105" fmla="+- f99 0 f45"/>
              <a:gd name="f106" fmla="+- f100 0 f45"/>
              <a:gd name="f107" fmla="*/ f97 f16 1"/>
              <a:gd name="f108" fmla="*/ f98 f17 1"/>
              <a:gd name="f109" fmla="at2 f103 f104"/>
              <a:gd name="f110" fmla="at2 f105 f106"/>
              <a:gd name="f111" fmla="+- f109 f4 0"/>
              <a:gd name="f112" fmla="+- f110 f4 0"/>
              <a:gd name="f113" fmla="*/ f111 f8 1"/>
              <a:gd name="f114" fmla="*/ f112 f8 1"/>
              <a:gd name="f115" fmla="*/ f113 1 f3"/>
              <a:gd name="f116" fmla="*/ f114 1 f3"/>
              <a:gd name="f117" fmla="+- 0 0 f115"/>
              <a:gd name="f118" fmla="+- 0 0 f116"/>
              <a:gd name="f119" fmla="+- 0 0 f117"/>
              <a:gd name="f120" fmla="+- 0 0 f118"/>
              <a:gd name="f121" fmla="*/ f119 f3 1"/>
              <a:gd name="f122" fmla="*/ f120 f3 1"/>
              <a:gd name="f123" fmla="*/ f121 1 f8"/>
              <a:gd name="f124" fmla="*/ f122 1 f8"/>
              <a:gd name="f125" fmla="+- f123 0 f4"/>
              <a:gd name="f126" fmla="+- f124 0 f4"/>
              <a:gd name="f127" fmla="cos 1 f125"/>
              <a:gd name="f128" fmla="sin 1 f125"/>
              <a:gd name="f129" fmla="+- f126 0 f125"/>
              <a:gd name="f130" fmla="+- 0 0 f127"/>
              <a:gd name="f131" fmla="+- 0 0 f128"/>
              <a:gd name="f132" fmla="+- f129 f2 0"/>
              <a:gd name="f133" fmla="*/ f33 f130 1"/>
              <a:gd name="f134" fmla="*/ f33 f131 1"/>
              <a:gd name="f135" fmla="?: f129 f129 f132"/>
              <a:gd name="f136" fmla="*/ f133 f133 1"/>
              <a:gd name="f137" fmla="*/ f134 f134 1"/>
              <a:gd name="f138" fmla="+- f136 f137 0"/>
              <a:gd name="f139" fmla="sqrt f138"/>
              <a:gd name="f140" fmla="*/ f46 1 f139"/>
              <a:gd name="f141" fmla="*/ f130 f140 1"/>
              <a:gd name="f142" fmla="*/ f131 f140 1"/>
              <a:gd name="f143" fmla="+- f45 0 f141"/>
              <a:gd name="f144" fmla="+- f45 0 f142"/>
            </a:gdLst>
            <a:ahLst>
              <a:ahXY gdRefX="f0" minX="f9" maxX="f10" gdRefY="f1" minY="f9" maxY="f10">
                <a:pos x="f27" y="f28"/>
              </a:ahXY>
            </a:ahLst>
            <a:cxnLst>
              <a:cxn ang="3cd4">
                <a:pos x="hc" y="t"/>
              </a:cxn>
              <a:cxn ang="0">
                <a:pos x="r" y="vc"/>
              </a:cxn>
              <a:cxn ang="cd4">
                <a:pos x="hc" y="b"/>
              </a:cxn>
              <a:cxn ang="cd2">
                <a:pos x="l" y="vc"/>
              </a:cxn>
              <a:cxn ang="f47">
                <a:pos x="f34" y="f35"/>
              </a:cxn>
              <a:cxn ang="f48">
                <a:pos x="f34" y="f37"/>
              </a:cxn>
              <a:cxn ang="f48">
                <a:pos x="f39" y="f37"/>
              </a:cxn>
              <a:cxn ang="f47">
                <a:pos x="f39" y="f35"/>
              </a:cxn>
              <a:cxn ang="f49">
                <a:pos x="f107" y="f108"/>
              </a:cxn>
            </a:cxnLst>
            <a:rect l="f29" t="f32" r="f30" b="f31"/>
            <a:pathLst>
              <a:path w="21600" h="21600">
                <a:moveTo>
                  <a:pt x="f143" y="f144"/>
                </a:moveTo>
                <a:arcTo wR="f33" hR="f33" stAng="f125" swAng="f135"/>
                <a:lnTo>
                  <a:pt x="f97" y="f98"/>
                </a:lnTo>
                <a:close/>
              </a:path>
            </a:pathLst>
          </a:custGeom>
          <a:solidFill>
            <a:srgbClr val="FFFFFF"/>
          </a:solidFill>
          <a:ln w="19046" cap="rnd">
            <a:solidFill>
              <a:srgbClr val="E6B729"/>
            </a:solid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2400" b="0" i="0" u="none" strike="noStrike" kern="1200" cap="none" spc="0" normalizeH="0" baseline="0" noProof="0">
                <a:ln>
                  <a:noFill/>
                </a:ln>
                <a:solidFill>
                  <a:srgbClr val="000000"/>
                </a:solidFill>
                <a:effectLst/>
                <a:uLnTx/>
                <a:uFillTx/>
                <a:latin typeface="Century Gothic"/>
                <a:ea typeface="Century Gothic"/>
                <a:cs typeface="Century Gothic"/>
              </a:rPr>
              <a:t>Each team member has interacted with this process</a:t>
            </a:r>
            <a:endParaRPr kumimoji="0" lang="en-US" sz="1800" b="0" i="0" u="none" strike="noStrike" kern="1200" cap="none" spc="0" normalizeH="0" baseline="0" noProof="0">
              <a:ln>
                <a:noFill/>
              </a:ln>
              <a:solidFill>
                <a:srgbClr val="000000"/>
              </a:solidFill>
              <a:effectLst/>
              <a:uLnTx/>
              <a:uFillTx/>
              <a:latin typeface="Century Gothic"/>
              <a:ea typeface="+mn-ea"/>
              <a:cs typeface="+mn-cs"/>
            </a:endParaRPr>
          </a:p>
        </p:txBody>
      </p:sp>
      <p:pic>
        <p:nvPicPr>
          <p:cNvPr id="6" name="New Recording 10">
            <a:extLst>
              <a:ext uri="{FF2B5EF4-FFF2-40B4-BE49-F238E27FC236}">
                <a16:creationId xmlns:a16="http://schemas.microsoft.com/office/drawing/2014/main" id="{D15654A1-BC84-08FA-BEA0-858BA537CF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17399" y="55897"/>
            <a:ext cx="730248" cy="730248"/>
          </a:xfrm>
          <a:prstGeom prst="rect">
            <a:avLst/>
          </a:prstGeom>
          <a:noFill/>
          <a:ln cap="rnd">
            <a:noFill/>
          </a:ln>
        </p:spPr>
      </p:pic>
      <p:sp>
        <p:nvSpPr>
          <p:cNvPr id="7" name="Rectangle 10">
            <a:extLst>
              <a:ext uri="{FF2B5EF4-FFF2-40B4-BE49-F238E27FC236}">
                <a16:creationId xmlns:a16="http://schemas.microsoft.com/office/drawing/2014/main" id="{7946BCAE-05A3-63F2-1EF3-917A8F25CC69}"/>
              </a:ext>
            </a:extLst>
          </p:cNvPr>
          <p:cNvSpPr/>
          <p:nvPr/>
        </p:nvSpPr>
        <p:spPr>
          <a:xfrm>
            <a:off x="415640" y="318650"/>
            <a:ext cx="7536868" cy="1108362"/>
          </a:xfrm>
          <a:prstGeom prst="rect">
            <a:avLst/>
          </a:prstGeom>
          <a:solidFill>
            <a:srgbClr val="F0D47F"/>
          </a:solidFill>
          <a:ln w="19046" cap="rnd">
            <a:solidFill>
              <a:srgbClr val="F5E2A9"/>
            </a:solidFill>
            <a:prstDash val="solid"/>
          </a:ln>
        </p:spPr>
        <p:txBody>
          <a:bodyPr vert="horz" wrap="square" lIns="91440" tIns="45720" rIns="91440" bIns="45720" anchor="ctr"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400" b="1" i="0" u="none" strike="noStrike" kern="1200" cap="none" spc="0" normalizeH="0" baseline="0" noProof="0">
                <a:ln>
                  <a:noFill/>
                </a:ln>
                <a:solidFill>
                  <a:srgbClr val="FFFFFF"/>
                </a:solidFill>
                <a:effectLst/>
                <a:uLnTx/>
                <a:uFillTx/>
                <a:latin typeface="Century Gothic"/>
                <a:ea typeface="+mn-ea"/>
                <a:cs typeface="+mn-cs"/>
              </a:rPr>
              <a:t>Process Identification</a:t>
            </a:r>
          </a:p>
        </p:txBody>
      </p:sp>
    </p:spTree>
  </p:cSld>
  <p:clrMapOvr>
    <a:masterClrMapping/>
  </p:clrMapOvr>
  <mc:AlternateContent xmlns:mc="http://schemas.openxmlformats.org/markup-compatibility/2006">
    <mc:Choice xmlns:p14="http://schemas.microsoft.com/office/powerpoint/2010/main" Requires="p14">
      <p:transition spd="slow" p14:dur="2000" advTm="40910"/>
    </mc:Choice>
    <mc:Fallback>
      <p:transition spd="slow" advTm="40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p:tgtEl>
                                          <p:spTgt spid="6"/>
                                        </p:tgtEl>
                                      </p:cBhvr>
                                    </p:cmd>
                                  </p:childTnLst>
                                </p:cTn>
                              </p:par>
                              <p:par>
                                <p:cTn id="7" presetID="2" presetClass="entr" presetSubtype="4" fill="hold" grpId="0" nodeType="withEffect">
                                  <p:stCondLst>
                                    <p:cond delay="500"/>
                                  </p:stCondLst>
                                  <p:childTnLst>
                                    <p:set>
                                      <p:cBhvr>
                                        <p:cTn id="8" dur="1" fill="hold">
                                          <p:stCondLst>
                                            <p:cond delay="0"/>
                                          </p:stCondLst>
                                        </p:cTn>
                                        <p:tgtEl>
                                          <p:spTgt spid="3"/>
                                        </p:tgtEl>
                                        <p:attrNameLst>
                                          <p:attrName>style.visibility</p:attrName>
                                        </p:attrNameLst>
                                      </p:cBhvr>
                                      <p:to>
                                        <p:strVal val="visible"/>
                                      </p:to>
                                    </p:set>
                                    <p:anim calcmode="lin" valueType="num">
                                      <p:cBhvr>
                                        <p:cTn id="9" dur="500" fill="hold"/>
                                        <p:tgtEl>
                                          <p:spTgt spid="3"/>
                                        </p:tgtEl>
                                        <p:attrNameLst>
                                          <p:attrName>ppt_x</p:attrName>
                                        </p:attrNameLst>
                                      </p:cBhvr>
                                      <p:tavLst>
                                        <p:tav tm="0">
                                          <p:val>
                                            <p:strVal val="#ppt_x"/>
                                          </p:val>
                                        </p:tav>
                                        <p:tav tm="100000">
                                          <p:val>
                                            <p:strVal val="#ppt_x"/>
                                          </p:val>
                                        </p:tav>
                                      </p:tavLst>
                                    </p:anim>
                                    <p:anim calcmode="lin" valueType="num">
                                      <p:cBhvr>
                                        <p:cTn id="10" dur="500" fill="hold"/>
                                        <p:tgtEl>
                                          <p:spTgt spid="3"/>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1900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320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ppt_x</p:attrName>
                                        </p:attrNameLst>
                                      </p:cBhvr>
                                      <p:tavLst>
                                        <p:tav tm="0">
                                          <p:val>
                                            <p:strVal val="#ppt_x"/>
                                          </p:val>
                                        </p:tav>
                                        <p:tav tm="100000">
                                          <p:val>
                                            <p:strVal val="#ppt_x"/>
                                          </p:val>
                                        </p:tav>
                                      </p:tavLst>
                                    </p:anim>
                                    <p:anim calcmode="lin" valueType="num">
                                      <p:cBhvr>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p:cTn id="19">
                  <p:endCondLst>
                    <p:cond evt="onNext" delay="0">
                      <p:tgtEl>
                        <p:sldTgt/>
                      </p:tgtEl>
                    </p:cond>
                    <p:cond evt="onPrev" delay="0">
                      <p:tgtEl>
                        <p:sldTgt/>
                      </p:tgtEl>
                    </p:cond>
                  </p:endCondLst>
                </p:cTn>
                <p:tgtEl>
                  <p:spTgt spid="6"/>
                </p:tgtEl>
              </p:cMediaNode>
            </p:audio>
          </p:childTnLst>
        </p:cTn>
      </p:par>
    </p:tnLst>
    <p:bldLst>
      <p:bldP spid="3" grpId="0" animBg="1"/>
      <p:bldP spid="4" grpId="0" animBg="1"/>
      <p:bldP spid="5" grpId="0" animBg="1"/>
    </p:bldLst>
  </p:timing>
  <p:extLst>
    <p:ext uri="{E180D4A7-C9FB-4DFB-919C-405C955672EB}">
      <p14:showEvtLst xmlns:p14="http://schemas.microsoft.com/office/powerpoint/2010/main">
        <p14:playEvt time="12" objId="6"/>
        <p14:stopEvt time="12" objId="6"/>
        <p14:playEvt time="12" objId="6"/>
        <p14:stopEvt time="40910" objId="6"/>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3FF4-61DD-F672-4273-86DD3D1077DC}"/>
              </a:ext>
            </a:extLst>
          </p:cNvPr>
          <p:cNvSpPr txBox="1">
            <a:spLocks noGrp="1"/>
          </p:cNvSpPr>
          <p:nvPr>
            <p:ph type="title"/>
          </p:nvPr>
        </p:nvSpPr>
        <p:spPr>
          <a:xfrm>
            <a:off x="646115" y="452719"/>
            <a:ext cx="9404722" cy="1400531"/>
          </a:xfrm>
          <a:prstGeom prst="rect">
            <a:avLst/>
          </a:prstGeom>
          <a:noFill/>
          <a:ln>
            <a:noFill/>
          </a:ln>
        </p:spPr>
        <p:txBody>
          <a:bodyPr vert="horz" wrap="square" lIns="91440" tIns="45720" rIns="91440" bIns="45720" anchor="t" anchorCtr="0" compatLnSpc="1">
            <a:noAutofit/>
          </a:bodyPr>
          <a:lstStyle/>
          <a:p>
            <a:pPr lvl="0"/>
            <a:r>
              <a:rPr lang="en-US"/>
              <a:t>Process Model</a:t>
            </a:r>
          </a:p>
        </p:txBody>
      </p:sp>
      <p:pic>
        <p:nvPicPr>
          <p:cNvPr id="3" name="Picture 3" descr="Diagram, schematic&#10;&#10;Description automatically generated">
            <a:extLst>
              <a:ext uri="{FF2B5EF4-FFF2-40B4-BE49-F238E27FC236}">
                <a16:creationId xmlns:a16="http://schemas.microsoft.com/office/drawing/2014/main" id="{CE026353-DF9D-CF46-907F-5F445CC9CD02}"/>
              </a:ext>
            </a:extLst>
          </p:cNvPr>
          <p:cNvPicPr>
            <a:picLocks noChangeAspect="1"/>
          </p:cNvPicPr>
          <p:nvPr/>
        </p:nvPicPr>
        <p:blipFill rotWithShape="1">
          <a:blip r:embed="rId4"/>
          <a:srcRect l="3488" t="3171" r="5273" b="11735"/>
          <a:stretch/>
        </p:blipFill>
        <p:spPr>
          <a:xfrm>
            <a:off x="0" y="1571624"/>
            <a:ext cx="12192000" cy="4543928"/>
          </a:xfrm>
          <a:prstGeom prst="rect">
            <a:avLst/>
          </a:prstGeom>
          <a:noFill/>
          <a:ln cap="rnd">
            <a:noFill/>
          </a:ln>
        </p:spPr>
      </p:pic>
      <p:pic>
        <p:nvPicPr>
          <p:cNvPr id="4" name="Recording">
            <a:extLst>
              <a:ext uri="{FF2B5EF4-FFF2-40B4-BE49-F238E27FC236}">
                <a16:creationId xmlns:a16="http://schemas.microsoft.com/office/drawing/2014/main" id="{8E6C7BC6-44EF-03B6-E203-2DB3A19D9C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17152" y="45720"/>
            <a:ext cx="730248" cy="730248"/>
          </a:xfrm>
          <a:prstGeom prst="rect">
            <a:avLst/>
          </a:prstGeom>
          <a:noFill/>
          <a:ln cap="rnd">
            <a:noFill/>
          </a:ln>
        </p:spPr>
      </p:pic>
    </p:spTree>
  </p:cSld>
  <p:clrMapOvr>
    <a:masterClrMapping/>
  </p:clrMapOvr>
  <mc:AlternateContent xmlns:mc="http://schemas.openxmlformats.org/markup-compatibility/2006">
    <mc:Choice xmlns:p14="http://schemas.microsoft.com/office/powerpoint/2010/main" Requires="p14">
      <p:transition spd="slow" p14:dur="2000" advTm="29594"/>
    </mc:Choice>
    <mc:Fallback>
      <p:transition spd="slow" advTm="29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1" presetClass="mediacall" presetSubtype="0" fill="hold" nodeType="withEffect">
                                  <p:stCondLst>
                                    <p:cond delay="0"/>
                                  </p:stCondLst>
                                  <p:childTnLst>
                                    <p:cmd type="call" cmd="playFrom(0.0)">
                                      <p:cBhvr>
                                        <p:cTn id="9" dur="787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p:stCondLst>
                    <p:cond delay="indefinite"/>
                  </p:stCondLst>
                  <p:endCondLst>
                    <p:cond evt="onNext" delay="0">
                      <p:tgtEl>
                        <p:sldTgt/>
                      </p:tgtEl>
                    </p:cond>
                    <p:cond evt="onPrev" delay="0">
                      <p:tgtEl>
                        <p:sldTgt/>
                      </p:tgtEl>
                    </p:cond>
                  </p:endCondLst>
                </p:cTn>
                <p:tgtEl>
                  <p:spTgt spid="4"/>
                </p:tgtEl>
              </p:cMediaNode>
            </p:audio>
          </p:childTnLst>
        </p:cTn>
      </p:par>
    </p:tnLst>
  </p:timing>
  <p:extLst>
    <p:ext uri="{E180D4A7-C9FB-4DFB-919C-405C955672EB}">
      <p14:showEvtLst xmlns:p14="http://schemas.microsoft.com/office/powerpoint/2010/main">
        <p14:playEvt time="9492" objId="4"/>
        <p14:stopEvt time="29594" objId="4"/>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6B35C-297E-171E-3C0B-04E2E836440D}"/>
              </a:ext>
            </a:extLst>
          </p:cNvPr>
          <p:cNvSpPr txBox="1">
            <a:spLocks noGrp="1"/>
          </p:cNvSpPr>
          <p:nvPr>
            <p:ph type="title"/>
          </p:nvPr>
        </p:nvSpPr>
        <p:spPr>
          <a:xfrm>
            <a:off x="646115" y="452719"/>
            <a:ext cx="9404722" cy="1400531"/>
          </a:xfrm>
          <a:prstGeom prst="rect">
            <a:avLst/>
          </a:prstGeom>
          <a:noFill/>
          <a:ln>
            <a:noFill/>
          </a:ln>
        </p:spPr>
        <p:txBody>
          <a:bodyPr vert="horz" wrap="square" lIns="91440" tIns="45720" rIns="91440" bIns="45720" anchor="t" anchorCtr="0" compatLnSpc="1">
            <a:noAutofit/>
          </a:bodyPr>
          <a:lstStyle/>
          <a:p>
            <a:pPr lvl="0"/>
            <a:r>
              <a:rPr lang="en-US"/>
              <a:t>Data </a:t>
            </a:r>
            <a:br>
              <a:rPr lang="en-US"/>
            </a:br>
            <a:r>
              <a:rPr lang="en-US" sz="1600">
                <a:solidFill>
                  <a:srgbClr val="FFFFFF"/>
                </a:solidFill>
              </a:rPr>
              <a:t>Data in terms of entities, attributes, and relations - VIETBOY1996</a:t>
            </a:r>
          </a:p>
        </p:txBody>
      </p:sp>
      <p:graphicFrame>
        <p:nvGraphicFramePr>
          <p:cNvPr id="3" name="Table 364">
            <a:extLst>
              <a:ext uri="{FF2B5EF4-FFF2-40B4-BE49-F238E27FC236}">
                <a16:creationId xmlns:a16="http://schemas.microsoft.com/office/drawing/2014/main" id="{7DE18C93-EFE5-58DF-0C61-0F543FB76125}"/>
              </a:ext>
            </a:extLst>
          </p:cNvPr>
          <p:cNvGraphicFramePr>
            <a:graphicFrameLocks noGrp="1"/>
          </p:cNvGraphicFramePr>
          <p:nvPr>
            <p:ph idx="1"/>
          </p:nvPr>
        </p:nvGraphicFramePr>
        <p:xfrm>
          <a:off x="7699" y="1400852"/>
          <a:ext cx="12184301" cy="5457149"/>
        </p:xfrm>
        <a:graphic>
          <a:graphicData uri="http://schemas.openxmlformats.org/drawingml/2006/table">
            <a:tbl>
              <a:tblPr firstRow="1" bandRow="1">
                <a:effectLst/>
                <a:tableStyleId>{5C22544A-7EE6-4342-B048-85BDC9FD1C3A}</a:tableStyleId>
              </a:tblPr>
              <a:tblGrid>
                <a:gridCol w="1794672">
                  <a:extLst>
                    <a:ext uri="{9D8B030D-6E8A-4147-A177-3AD203B41FA5}">
                      <a16:colId xmlns:a16="http://schemas.microsoft.com/office/drawing/2014/main" val="3192621367"/>
                    </a:ext>
                  </a:extLst>
                </a:gridCol>
                <a:gridCol w="3305962">
                  <a:extLst>
                    <a:ext uri="{9D8B030D-6E8A-4147-A177-3AD203B41FA5}">
                      <a16:colId xmlns:a16="http://schemas.microsoft.com/office/drawing/2014/main" val="3935283464"/>
                    </a:ext>
                  </a:extLst>
                </a:gridCol>
                <a:gridCol w="3731026">
                  <a:extLst>
                    <a:ext uri="{9D8B030D-6E8A-4147-A177-3AD203B41FA5}">
                      <a16:colId xmlns:a16="http://schemas.microsoft.com/office/drawing/2014/main" val="2764464468"/>
                    </a:ext>
                  </a:extLst>
                </a:gridCol>
                <a:gridCol w="3352641">
                  <a:extLst>
                    <a:ext uri="{9D8B030D-6E8A-4147-A177-3AD203B41FA5}">
                      <a16:colId xmlns:a16="http://schemas.microsoft.com/office/drawing/2014/main" val="120880275"/>
                    </a:ext>
                  </a:extLst>
                </a:gridCol>
              </a:tblGrid>
              <a:tr h="395973">
                <a:tc>
                  <a:txBody>
                    <a:bodyPr/>
                    <a:lstStyle/>
                    <a:p>
                      <a:pPr lvl="0"/>
                      <a:endParaRPr lang="en-US"/>
                    </a:p>
                  </a:txBody>
                  <a:tcPr/>
                </a:tc>
                <a:tc>
                  <a:txBody>
                    <a:bodyPr/>
                    <a:lstStyle/>
                    <a:p>
                      <a:pPr lvl="0" algn="ctr"/>
                      <a:r>
                        <a:rPr lang="en-US">
                          <a:solidFill>
                            <a:srgbClr val="000000"/>
                          </a:solidFill>
                        </a:rPr>
                        <a:t>Entities</a:t>
                      </a:r>
                    </a:p>
                  </a:txBody>
                  <a:tcPr>
                    <a:solidFill>
                      <a:srgbClr val="F3F3F3"/>
                    </a:solidFill>
                  </a:tcPr>
                </a:tc>
                <a:tc>
                  <a:txBody>
                    <a:bodyPr/>
                    <a:lstStyle/>
                    <a:p>
                      <a:pPr lvl="0" algn="ctr"/>
                      <a:r>
                        <a:rPr lang="en-US">
                          <a:solidFill>
                            <a:srgbClr val="000000"/>
                          </a:solidFill>
                        </a:rPr>
                        <a:t>Attributes</a:t>
                      </a:r>
                    </a:p>
                  </a:txBody>
                  <a:tcPr>
                    <a:solidFill>
                      <a:srgbClr val="F3F3F3"/>
                    </a:solidFill>
                  </a:tcPr>
                </a:tc>
                <a:tc>
                  <a:txBody>
                    <a:bodyPr/>
                    <a:lstStyle/>
                    <a:p>
                      <a:pPr lvl="0" algn="ctr"/>
                      <a:r>
                        <a:rPr lang="en-US">
                          <a:solidFill>
                            <a:srgbClr val="000000"/>
                          </a:solidFill>
                        </a:rPr>
                        <a:t>Relations</a:t>
                      </a:r>
                    </a:p>
                  </a:txBody>
                  <a:tcPr>
                    <a:solidFill>
                      <a:srgbClr val="F3F3F3"/>
                    </a:solidFill>
                  </a:tcPr>
                </a:tc>
                <a:extLst>
                  <a:ext uri="{0D108BD9-81ED-4DB2-BD59-A6C34878D82A}">
                    <a16:rowId xmlns:a16="http://schemas.microsoft.com/office/drawing/2014/main" val="806155256"/>
                  </a:ext>
                </a:extLst>
              </a:tr>
              <a:tr h="619723">
                <a:tc>
                  <a:txBody>
                    <a:bodyPr/>
                    <a:lstStyle/>
                    <a:p>
                      <a:pPr marL="342900" lvl="0" indent="-342900">
                        <a:buSzPct val="100000"/>
                        <a:buAutoNum type="arabicPeriod"/>
                      </a:pPr>
                      <a:r>
                        <a:rPr lang="en-US"/>
                        <a:t>Customer</a:t>
                      </a:r>
                    </a:p>
                  </a:txBody>
                  <a:tcPr/>
                </a:tc>
                <a:tc>
                  <a:txBody>
                    <a:bodyPr/>
                    <a:lstStyle/>
                    <a:p>
                      <a:pPr lvl="0">
                        <a:buNone/>
                      </a:pPr>
                      <a:r>
                        <a:rPr lang="en-US" sz="800" b="1" i="0" u="none" strike="noStrike">
                          <a:solidFill>
                            <a:srgbClr val="000000"/>
                          </a:solidFill>
                          <a:latin typeface="Century Gothic"/>
                        </a:rPr>
                        <a:t>the individuals who purchase coffee and other products at the coffee shop. (Mostly Office workers )</a:t>
                      </a:r>
                      <a:endParaRPr lang="en-US" sz="800" b="1">
                        <a:solidFill>
                          <a:srgbClr val="000000"/>
                        </a:solidFill>
                      </a:endParaRPr>
                    </a:p>
                  </a:txBody>
                  <a:tcPr/>
                </a:tc>
                <a:tc>
                  <a:txBody>
                    <a:bodyPr/>
                    <a:lstStyle/>
                    <a:p>
                      <a:pPr lvl="0">
                        <a:buNone/>
                      </a:pPr>
                      <a:r>
                        <a:rPr lang="en-US" sz="800" b="1" i="0" u="none" strike="noStrike">
                          <a:solidFill>
                            <a:srgbClr val="000000"/>
                          </a:solidFill>
                          <a:latin typeface="Century Gothic"/>
                        </a:rPr>
                        <a:t>Name, contact information (phone, email, address), loyalty program membership, order history, payment preferences.</a:t>
                      </a:r>
                      <a:endParaRPr lang="en-US" sz="800" b="1">
                        <a:solidFill>
                          <a:srgbClr val="000000"/>
                        </a:solidFill>
                      </a:endParaRPr>
                    </a:p>
                  </a:txBody>
                  <a:tcPr/>
                </a:tc>
                <a:tc>
                  <a:txBody>
                    <a:bodyPr/>
                    <a:lstStyle/>
                    <a:p>
                      <a:pPr marL="285750" lvl="0" indent="-285750" algn="l">
                        <a:lnSpc>
                          <a:spcPct val="100000"/>
                        </a:lnSpc>
                        <a:spcBef>
                          <a:spcPts val="0"/>
                        </a:spcBef>
                        <a:spcAft>
                          <a:spcPts val="0"/>
                        </a:spcAft>
                        <a:buSzPct val="100000"/>
                        <a:buFont typeface="Arial"/>
                        <a:buChar char="•"/>
                      </a:pPr>
                      <a:r>
                        <a:rPr lang="en-US" sz="800" b="1" i="0" u="none" strike="noStrike">
                          <a:solidFill>
                            <a:srgbClr val="000000"/>
                          </a:solidFill>
                          <a:latin typeface="Century Gothic"/>
                        </a:rPr>
                        <a:t>A customer can place many orders, but each order is placed by only one customer.</a:t>
                      </a:r>
                      <a:endParaRPr lang="en-US" sz="800" b="1">
                        <a:solidFill>
                          <a:srgbClr val="000000"/>
                        </a:solidFill>
                      </a:endParaRPr>
                    </a:p>
                    <a:p>
                      <a:pPr lvl="0">
                        <a:buNone/>
                      </a:pPr>
                      <a:endParaRPr lang="en-US" b="1">
                        <a:solidFill>
                          <a:srgbClr val="000000"/>
                        </a:solidFill>
                      </a:endParaRPr>
                    </a:p>
                  </a:txBody>
                  <a:tcPr/>
                </a:tc>
                <a:extLst>
                  <a:ext uri="{0D108BD9-81ED-4DB2-BD59-A6C34878D82A}">
                    <a16:rowId xmlns:a16="http://schemas.microsoft.com/office/drawing/2014/main" val="425499467"/>
                  </a:ext>
                </a:extLst>
              </a:tr>
              <a:tr h="464792">
                <a:tc>
                  <a:txBody>
                    <a:bodyPr/>
                    <a:lstStyle/>
                    <a:p>
                      <a:pPr lvl="0"/>
                      <a:r>
                        <a:rPr lang="en-US"/>
                        <a:t>2. Employee</a:t>
                      </a:r>
                    </a:p>
                  </a:txBody>
                  <a:tcPr/>
                </a:tc>
                <a:tc>
                  <a:txBody>
                    <a:bodyPr/>
                    <a:lstStyle/>
                    <a:p>
                      <a:pPr lvl="0">
                        <a:buNone/>
                      </a:pPr>
                      <a:r>
                        <a:rPr lang="en-US" sz="800" b="1" i="0" u="none" strike="noStrike">
                          <a:solidFill>
                            <a:srgbClr val="000000"/>
                          </a:solidFill>
                          <a:latin typeface="Century Gothic"/>
                        </a:rPr>
                        <a:t>staff who work at the coffee shop, such as baristas, cashiers, and managers.</a:t>
                      </a:r>
                      <a:endParaRPr lang="en-US" sz="800" b="1">
                        <a:solidFill>
                          <a:srgbClr val="000000"/>
                        </a:solidFill>
                      </a:endParaRPr>
                    </a:p>
                  </a:txBody>
                  <a:tcPr/>
                </a:tc>
                <a:tc>
                  <a:txBody>
                    <a:bodyPr/>
                    <a:lstStyle/>
                    <a:p>
                      <a:pPr lvl="0">
                        <a:buNone/>
                      </a:pPr>
                      <a:r>
                        <a:rPr lang="en-US" sz="800" b="1" i="0" u="none" strike="noStrike">
                          <a:solidFill>
                            <a:srgbClr val="000000"/>
                          </a:solidFill>
                          <a:latin typeface="Century Gothic"/>
                        </a:rPr>
                        <a:t>Name, position, contact information, schedule, hourly rate or salary, job performance metrics.</a:t>
                      </a:r>
                      <a:endParaRPr lang="en-US" sz="800" b="1">
                        <a:solidFill>
                          <a:srgbClr val="000000"/>
                        </a:solidFill>
                      </a:endParaRPr>
                    </a:p>
                  </a:txBody>
                  <a:tcPr/>
                </a:tc>
                <a:tc>
                  <a:txBody>
                    <a:bodyPr/>
                    <a:lstStyle/>
                    <a:p>
                      <a:pPr marL="285750" lvl="0" indent="-285750" algn="l">
                        <a:lnSpc>
                          <a:spcPct val="100000"/>
                        </a:lnSpc>
                        <a:spcBef>
                          <a:spcPts val="0"/>
                        </a:spcBef>
                        <a:spcAft>
                          <a:spcPts val="0"/>
                        </a:spcAft>
                        <a:buSzPct val="100000"/>
                        <a:buFont typeface="Arial"/>
                        <a:buChar char="•"/>
                      </a:pPr>
                      <a:r>
                        <a:rPr lang="en-US" sz="800" b="1" i="0" u="none" strike="noStrike">
                          <a:solidFill>
                            <a:srgbClr val="000000"/>
                          </a:solidFill>
                          <a:latin typeface="Century Gothic"/>
                        </a:rPr>
                        <a:t>An employee can process many orders, but each order is processed by only one employee.</a:t>
                      </a:r>
                      <a:endParaRPr lang="en-US" sz="800" b="1">
                        <a:solidFill>
                          <a:srgbClr val="000000"/>
                        </a:solidFill>
                      </a:endParaRPr>
                    </a:p>
                    <a:p>
                      <a:pPr lvl="0">
                        <a:buNone/>
                      </a:pPr>
                      <a:endParaRPr lang="en-US" sz="800" b="1">
                        <a:solidFill>
                          <a:srgbClr val="000000"/>
                        </a:solidFill>
                      </a:endParaRPr>
                    </a:p>
                  </a:txBody>
                  <a:tcPr/>
                </a:tc>
                <a:extLst>
                  <a:ext uri="{0D108BD9-81ED-4DB2-BD59-A6C34878D82A}">
                    <a16:rowId xmlns:a16="http://schemas.microsoft.com/office/drawing/2014/main" val="2358466571"/>
                  </a:ext>
                </a:extLst>
              </a:tr>
              <a:tr h="464792">
                <a:tc>
                  <a:txBody>
                    <a:bodyPr/>
                    <a:lstStyle/>
                    <a:p>
                      <a:pPr lvl="0"/>
                      <a:r>
                        <a:rPr lang="en-US"/>
                        <a:t>3. Product</a:t>
                      </a:r>
                    </a:p>
                  </a:txBody>
                  <a:tcPr/>
                </a:tc>
                <a:tc>
                  <a:txBody>
                    <a:bodyPr/>
                    <a:lstStyle/>
                    <a:p>
                      <a:pPr lvl="0">
                        <a:buNone/>
                      </a:pPr>
                      <a:r>
                        <a:rPr lang="en-US" sz="800" b="1" i="0" u="none" strike="noStrike">
                          <a:solidFill>
                            <a:srgbClr val="000000"/>
                          </a:solidFill>
                          <a:latin typeface="Century Gothic"/>
                        </a:rPr>
                        <a:t>different items sold at the coffee shop, such as coffee, tea, pastries, and snacks.</a:t>
                      </a:r>
                      <a:endParaRPr lang="en-US" sz="800" b="1">
                        <a:solidFill>
                          <a:srgbClr val="000000"/>
                        </a:solidFill>
                      </a:endParaRPr>
                    </a:p>
                  </a:txBody>
                  <a:tcPr/>
                </a:tc>
                <a:tc>
                  <a:txBody>
                    <a:bodyPr/>
                    <a:lstStyle/>
                    <a:p>
                      <a:pPr marL="285750" lvl="0" indent="-285750" algn="l">
                        <a:lnSpc>
                          <a:spcPct val="100000"/>
                        </a:lnSpc>
                        <a:spcBef>
                          <a:spcPts val="0"/>
                        </a:spcBef>
                        <a:spcAft>
                          <a:spcPts val="0"/>
                        </a:spcAft>
                        <a:buSzPct val="100000"/>
                        <a:buFont typeface="Arial"/>
                        <a:buChar char="•"/>
                      </a:pPr>
                      <a:r>
                        <a:rPr lang="en-US" sz="800" b="1" i="0" u="none" strike="noStrike">
                          <a:solidFill>
                            <a:srgbClr val="000000"/>
                          </a:solidFill>
                          <a:latin typeface="Century Gothic"/>
                        </a:rPr>
                        <a:t>Name, price, description, ingredients, availability, expiration date.</a:t>
                      </a:r>
                      <a:endParaRPr lang="en-US" sz="800" b="1">
                        <a:solidFill>
                          <a:srgbClr val="000000"/>
                        </a:solidFill>
                      </a:endParaRPr>
                    </a:p>
                    <a:p>
                      <a:pPr lvl="0">
                        <a:buNone/>
                      </a:pPr>
                      <a:endParaRPr lang="en-US" sz="800" b="1">
                        <a:solidFill>
                          <a:srgbClr val="000000"/>
                        </a:solidFill>
                      </a:endParaRPr>
                    </a:p>
                  </a:txBody>
                  <a:tcPr/>
                </a:tc>
                <a:tc>
                  <a:txBody>
                    <a:bodyPr/>
                    <a:lstStyle/>
                    <a:p>
                      <a:pPr marL="285750" lvl="0" indent="-285750" algn="l">
                        <a:lnSpc>
                          <a:spcPct val="100000"/>
                        </a:lnSpc>
                        <a:spcBef>
                          <a:spcPts val="0"/>
                        </a:spcBef>
                        <a:spcAft>
                          <a:spcPts val="0"/>
                        </a:spcAft>
                        <a:buSzPct val="100000"/>
                        <a:buFont typeface="Arial"/>
                        <a:buChar char="•"/>
                      </a:pPr>
                      <a:r>
                        <a:rPr lang="en-US" sz="800" b="1" i="0" u="none" strike="noStrike">
                          <a:solidFill>
                            <a:srgbClr val="000000"/>
                          </a:solidFill>
                          <a:latin typeface="Century Gothic"/>
                        </a:rPr>
                        <a:t>A product can be sold in many orders, and each order can include many products.</a:t>
                      </a:r>
                      <a:endParaRPr lang="en-US" sz="800" b="1">
                        <a:solidFill>
                          <a:srgbClr val="000000"/>
                        </a:solidFill>
                      </a:endParaRPr>
                    </a:p>
                    <a:p>
                      <a:pPr lvl="0">
                        <a:buNone/>
                      </a:pPr>
                      <a:endParaRPr lang="en-US" sz="800" b="1">
                        <a:solidFill>
                          <a:srgbClr val="000000"/>
                        </a:solidFill>
                      </a:endParaRPr>
                    </a:p>
                  </a:txBody>
                  <a:tcPr/>
                </a:tc>
                <a:extLst>
                  <a:ext uri="{0D108BD9-81ED-4DB2-BD59-A6C34878D82A}">
                    <a16:rowId xmlns:a16="http://schemas.microsoft.com/office/drawing/2014/main" val="2613298860"/>
                  </a:ext>
                </a:extLst>
              </a:tr>
              <a:tr h="588736">
                <a:tc>
                  <a:txBody>
                    <a:bodyPr/>
                    <a:lstStyle/>
                    <a:p>
                      <a:pPr lvl="0"/>
                      <a:r>
                        <a:rPr lang="en-US"/>
                        <a:t>4. Supplier</a:t>
                      </a:r>
                    </a:p>
                  </a:txBody>
                  <a:tcPr/>
                </a:tc>
                <a:tc>
                  <a:txBody>
                    <a:bodyPr/>
                    <a:lstStyle/>
                    <a:p>
                      <a:pPr lvl="0">
                        <a:buNone/>
                      </a:pPr>
                      <a:r>
                        <a:rPr lang="en-US" sz="800" b="1" i="0" u="none" strike="noStrike">
                          <a:solidFill>
                            <a:srgbClr val="000000"/>
                          </a:solidFill>
                          <a:latin typeface="Century Gothic"/>
                        </a:rPr>
                        <a:t>The businesses or individuals who provide the coffee shop with the products it sells, such as coffee beans, tea leaves, milk, and sugar.</a:t>
                      </a:r>
                      <a:endParaRPr lang="en-US" sz="800" b="1">
                        <a:solidFill>
                          <a:srgbClr val="000000"/>
                        </a:solidFill>
                      </a:endParaRPr>
                    </a:p>
                  </a:txBody>
                  <a:tcPr/>
                </a:tc>
                <a:tc>
                  <a:txBody>
                    <a:bodyPr/>
                    <a:lstStyle/>
                    <a:p>
                      <a:pPr lvl="0">
                        <a:buNone/>
                      </a:pPr>
                      <a:endParaRPr lang="en-US" sz="800" b="1" i="0" u="none" strike="noStrike">
                        <a:solidFill>
                          <a:srgbClr val="000000"/>
                        </a:solidFill>
                        <a:latin typeface="Century Gothic"/>
                      </a:endParaRPr>
                    </a:p>
                    <a:p>
                      <a:pPr marL="285750" lvl="0" indent="-285750" algn="l">
                        <a:lnSpc>
                          <a:spcPct val="100000"/>
                        </a:lnSpc>
                        <a:spcBef>
                          <a:spcPts val="0"/>
                        </a:spcBef>
                        <a:spcAft>
                          <a:spcPts val="0"/>
                        </a:spcAft>
                        <a:buClr>
                          <a:srgbClr val="000000"/>
                        </a:buClr>
                        <a:buSzPct val="100000"/>
                        <a:buFont typeface="Arial"/>
                        <a:buChar char="•"/>
                      </a:pPr>
                      <a:r>
                        <a:rPr lang="en-US" sz="800" b="1" i="0" u="none" strike="noStrike">
                          <a:solidFill>
                            <a:srgbClr val="000000"/>
                          </a:solidFill>
                          <a:latin typeface="Century Gothic"/>
                        </a:rPr>
                        <a:t>Supplier: Name, contact information, products supplied, price, quality rating.</a:t>
                      </a:r>
                      <a:endParaRPr lang="en-US" sz="800" b="0" i="0" u="none" strike="noStrike">
                        <a:solidFill>
                          <a:srgbClr val="000000"/>
                        </a:solidFill>
                        <a:latin typeface="Century Gothic"/>
                      </a:endParaRPr>
                    </a:p>
                    <a:p>
                      <a:pPr lvl="0">
                        <a:buNone/>
                      </a:pPr>
                      <a:endParaRPr lang="en-US" sz="800" b="1" i="0" u="none" strike="noStrike">
                        <a:solidFill>
                          <a:srgbClr val="000000"/>
                        </a:solidFill>
                        <a:latin typeface="Century Gothic"/>
                      </a:endParaRPr>
                    </a:p>
                  </a:txBody>
                  <a:tcPr/>
                </a:tc>
                <a:tc>
                  <a:txBody>
                    <a:bodyPr/>
                    <a:lstStyle/>
                    <a:p>
                      <a:pPr marL="285750" lvl="0" indent="-285750" algn="l">
                        <a:lnSpc>
                          <a:spcPct val="100000"/>
                        </a:lnSpc>
                        <a:spcBef>
                          <a:spcPts val="0"/>
                        </a:spcBef>
                        <a:spcAft>
                          <a:spcPts val="0"/>
                        </a:spcAft>
                        <a:buSzPct val="100000"/>
                        <a:buFont typeface="Arial"/>
                        <a:buChar char="•"/>
                      </a:pPr>
                      <a:r>
                        <a:rPr lang="en-US" sz="800" b="1" i="0" u="none" strike="noStrike">
                          <a:solidFill>
                            <a:srgbClr val="000000"/>
                          </a:solidFill>
                          <a:latin typeface="Century Gothic"/>
                        </a:rPr>
                        <a:t>A supplier can provide many products to the coffee shop, and each product can be provided by many suppliers.</a:t>
                      </a:r>
                      <a:endParaRPr lang="en-US" sz="800" b="1">
                        <a:solidFill>
                          <a:srgbClr val="000000"/>
                        </a:solidFill>
                      </a:endParaRPr>
                    </a:p>
                    <a:p>
                      <a:pPr lvl="0">
                        <a:buNone/>
                      </a:pPr>
                      <a:endParaRPr lang="en-US" sz="800" b="1">
                        <a:solidFill>
                          <a:srgbClr val="000000"/>
                        </a:solidFill>
                      </a:endParaRPr>
                    </a:p>
                  </a:txBody>
                  <a:tcPr/>
                </a:tc>
                <a:extLst>
                  <a:ext uri="{0D108BD9-81ED-4DB2-BD59-A6C34878D82A}">
                    <a16:rowId xmlns:a16="http://schemas.microsoft.com/office/drawing/2014/main" val="4084959019"/>
                  </a:ext>
                </a:extLst>
              </a:tr>
              <a:tr h="464792">
                <a:tc>
                  <a:txBody>
                    <a:bodyPr/>
                    <a:lstStyle/>
                    <a:p>
                      <a:pPr lvl="0"/>
                      <a:r>
                        <a:rPr lang="en-US"/>
                        <a:t>5. Order</a:t>
                      </a:r>
                    </a:p>
                  </a:txBody>
                  <a:tcPr/>
                </a:tc>
                <a:tc>
                  <a:txBody>
                    <a:bodyPr/>
                    <a:lstStyle/>
                    <a:p>
                      <a:pPr lvl="0">
                        <a:buNone/>
                      </a:pPr>
                      <a:r>
                        <a:rPr lang="en-US" sz="800" b="1" i="0" u="none" strike="noStrike">
                          <a:solidFill>
                            <a:srgbClr val="000000"/>
                          </a:solidFill>
                          <a:latin typeface="Century Gothic"/>
                        </a:rPr>
                        <a:t>the individual orders placed by customers, which may include one or more products.</a:t>
                      </a:r>
                      <a:endParaRPr lang="en-US" sz="800" b="1">
                        <a:solidFill>
                          <a:srgbClr val="000000"/>
                        </a:solidFill>
                      </a:endParaRPr>
                    </a:p>
                  </a:txBody>
                  <a:tcPr/>
                </a:tc>
                <a:tc>
                  <a:txBody>
                    <a:bodyPr/>
                    <a:lstStyle/>
                    <a:p>
                      <a:pPr lvl="0">
                        <a:buNone/>
                      </a:pPr>
                      <a:r>
                        <a:rPr lang="en-US" sz="800" b="1" i="0" u="none" strike="noStrike">
                          <a:solidFill>
                            <a:srgbClr val="000000"/>
                          </a:solidFill>
                          <a:latin typeface="Century Gothic"/>
                        </a:rPr>
                        <a:t>Order number, date/time, customer name, employee who processed the order, product(s) ordered, total price, payment method.</a:t>
                      </a:r>
                      <a:endParaRPr lang="en-US"/>
                    </a:p>
                  </a:txBody>
                  <a:tcPr/>
                </a:tc>
                <a:tc>
                  <a:txBody>
                    <a:bodyPr/>
                    <a:lstStyle/>
                    <a:p>
                      <a:pPr marL="285750" lvl="0" indent="-285750" algn="l">
                        <a:lnSpc>
                          <a:spcPct val="100000"/>
                        </a:lnSpc>
                        <a:spcBef>
                          <a:spcPts val="0"/>
                        </a:spcBef>
                        <a:spcAft>
                          <a:spcPts val="0"/>
                        </a:spcAft>
                        <a:buSzPct val="100000"/>
                        <a:buFont typeface="Arial"/>
                        <a:buChar char="•"/>
                      </a:pPr>
                      <a:r>
                        <a:rPr lang="en-US" sz="800" b="1" i="0" u="none" strike="noStrike">
                          <a:solidFill>
                            <a:srgbClr val="000000"/>
                          </a:solidFill>
                          <a:latin typeface="Century Gothic"/>
                        </a:rPr>
                        <a:t>An order can have one or more payments, but each payment is associated with only one order.</a:t>
                      </a:r>
                      <a:endParaRPr lang="en-US" sz="800" b="1">
                        <a:solidFill>
                          <a:srgbClr val="000000"/>
                        </a:solidFill>
                      </a:endParaRPr>
                    </a:p>
                    <a:p>
                      <a:pPr lvl="0">
                        <a:buNone/>
                      </a:pPr>
                      <a:endParaRPr lang="en-US" sz="800" b="1">
                        <a:solidFill>
                          <a:srgbClr val="000000"/>
                        </a:solidFill>
                      </a:endParaRPr>
                    </a:p>
                  </a:txBody>
                  <a:tcPr/>
                </a:tc>
                <a:extLst>
                  <a:ext uri="{0D108BD9-81ED-4DB2-BD59-A6C34878D82A}">
                    <a16:rowId xmlns:a16="http://schemas.microsoft.com/office/drawing/2014/main" val="671006771"/>
                  </a:ext>
                </a:extLst>
              </a:tr>
              <a:tr h="542626">
                <a:tc>
                  <a:txBody>
                    <a:bodyPr/>
                    <a:lstStyle/>
                    <a:p>
                      <a:pPr lvl="0"/>
                      <a:r>
                        <a:rPr lang="en-US"/>
                        <a:t>6. Payment </a:t>
                      </a:r>
                    </a:p>
                  </a:txBody>
                  <a:tcPr/>
                </a:tc>
                <a:tc>
                  <a:txBody>
                    <a:bodyPr/>
                    <a:lstStyle/>
                    <a:p>
                      <a:pPr lvl="0">
                        <a:buNone/>
                      </a:pPr>
                      <a:r>
                        <a:rPr lang="en-US" sz="800" b="1" i="0" u="none" strike="noStrike">
                          <a:solidFill>
                            <a:srgbClr val="000000"/>
                          </a:solidFill>
                          <a:latin typeface="Century Gothic"/>
                        </a:rPr>
                        <a:t>The different methods of payment accepted by the coffee shop, such as cash, credit/debit cards, and mobile payments.</a:t>
                      </a:r>
                    </a:p>
                    <a:p>
                      <a:pPr lvl="0">
                        <a:buNone/>
                      </a:pPr>
                      <a:r>
                        <a:rPr lang="en-US" sz="800" b="1" i="0" u="none" strike="noStrike">
                          <a:solidFill>
                            <a:srgbClr val="000000"/>
                          </a:solidFill>
                          <a:latin typeface="Century Gothic"/>
                        </a:rPr>
                        <a:t>The POS system. </a:t>
                      </a:r>
                    </a:p>
                  </a:txBody>
                  <a:tcPr/>
                </a:tc>
                <a:tc>
                  <a:txBody>
                    <a:bodyPr/>
                    <a:lstStyle/>
                    <a:p>
                      <a:pPr lvl="0">
                        <a:buNone/>
                      </a:pPr>
                      <a:r>
                        <a:rPr lang="en-US" sz="800" b="1" i="0" u="none" strike="noStrike">
                          <a:solidFill>
                            <a:srgbClr val="000000"/>
                          </a:solidFill>
                        </a:rPr>
                        <a:t>Payment method (cash, credit card, etc.), amount, date/time, transaction number, payment processor.</a:t>
                      </a:r>
                      <a:endParaRPr lang="en-US" sz="800" b="1">
                        <a:solidFill>
                          <a:srgbClr val="000000"/>
                        </a:solidFill>
                      </a:endParaRPr>
                    </a:p>
                  </a:txBody>
                  <a:tcPr/>
                </a:tc>
                <a:tc>
                  <a:txBody>
                    <a:bodyPr/>
                    <a:lstStyle/>
                    <a:p>
                      <a:pPr lvl="0">
                        <a:buNone/>
                      </a:pPr>
                      <a:r>
                        <a:rPr lang="en-US" sz="800" b="1">
                          <a:solidFill>
                            <a:srgbClr val="000000"/>
                          </a:solidFill>
                        </a:rPr>
                        <a:t>                                               -</a:t>
                      </a:r>
                    </a:p>
                  </a:txBody>
                  <a:tcPr/>
                </a:tc>
                <a:extLst>
                  <a:ext uri="{0D108BD9-81ED-4DB2-BD59-A6C34878D82A}">
                    <a16:rowId xmlns:a16="http://schemas.microsoft.com/office/drawing/2014/main" val="4138837086"/>
                  </a:ext>
                </a:extLst>
              </a:tr>
              <a:tr h="650709">
                <a:tc>
                  <a:txBody>
                    <a:bodyPr/>
                    <a:lstStyle/>
                    <a:p>
                      <a:pPr lvl="0"/>
                      <a:r>
                        <a:rPr lang="en-US"/>
                        <a:t>7. Loyalty Program</a:t>
                      </a:r>
                    </a:p>
                  </a:txBody>
                  <a:tcPr/>
                </a:tc>
                <a:tc>
                  <a:txBody>
                    <a:bodyPr/>
                    <a:lstStyle/>
                    <a:p>
                      <a:pPr lvl="0">
                        <a:buNone/>
                      </a:pPr>
                      <a:r>
                        <a:rPr lang="en-US" sz="800" b="1" i="0" u="none" strike="noStrike">
                          <a:solidFill>
                            <a:srgbClr val="000000"/>
                          </a:solidFill>
                          <a:latin typeface="Century Gothic"/>
                        </a:rPr>
                        <a:t>any loyalty program or rewards system offered by the coffee shop to encourage repeat customers and customer retention.</a:t>
                      </a:r>
                      <a:endParaRPr lang="en-US" sz="800" b="1">
                        <a:solidFill>
                          <a:srgbClr val="000000"/>
                        </a:solidFill>
                      </a:endParaRPr>
                    </a:p>
                  </a:txBody>
                  <a:tcPr/>
                </a:tc>
                <a:tc>
                  <a:txBody>
                    <a:bodyPr/>
                    <a:lstStyle/>
                    <a:p>
                      <a:pPr lvl="0">
                        <a:buNone/>
                      </a:pPr>
                      <a:r>
                        <a:rPr lang="en-US" sz="800" b="1" i="0" u="none" strike="noStrike">
                          <a:solidFill>
                            <a:srgbClr val="000000"/>
                          </a:solidFill>
                          <a:latin typeface="Century Gothic"/>
                        </a:rPr>
                        <a:t>Membership level, points earned, points redeemed, rewards earned or available, expiration date.</a:t>
                      </a:r>
                      <a:endParaRPr lang="en-US" sz="800" b="1">
                        <a:solidFill>
                          <a:srgbClr val="000000"/>
                        </a:solidFill>
                      </a:endParaRPr>
                    </a:p>
                  </a:txBody>
                  <a:tcPr/>
                </a:tc>
                <a:tc>
                  <a:txBody>
                    <a:bodyPr/>
                    <a:lstStyle/>
                    <a:p>
                      <a:pPr marL="285750" lvl="0" indent="-285750" algn="l">
                        <a:lnSpc>
                          <a:spcPct val="100000"/>
                        </a:lnSpc>
                        <a:spcBef>
                          <a:spcPts val="0"/>
                        </a:spcBef>
                        <a:spcAft>
                          <a:spcPts val="0"/>
                        </a:spcAft>
                        <a:buSzPct val="100000"/>
                        <a:buFont typeface="Arial"/>
                        <a:buChar char="•"/>
                      </a:pPr>
                      <a:r>
                        <a:rPr lang="en-US" sz="800" b="1" i="0" u="none" strike="noStrike">
                          <a:solidFill>
                            <a:srgbClr val="000000"/>
                          </a:solidFill>
                          <a:latin typeface="Century Gothic"/>
                        </a:rPr>
                        <a:t>A loyalty program member can place many orders and earn many points, but each order and each point is earned by only one member.</a:t>
                      </a:r>
                      <a:endParaRPr lang="en-US" sz="800" b="1">
                        <a:solidFill>
                          <a:srgbClr val="000000"/>
                        </a:solidFill>
                      </a:endParaRPr>
                    </a:p>
                    <a:p>
                      <a:pPr lvl="0">
                        <a:buNone/>
                      </a:pPr>
                      <a:endParaRPr lang="en-US" sz="800" b="1">
                        <a:solidFill>
                          <a:srgbClr val="000000"/>
                        </a:solidFill>
                      </a:endParaRPr>
                    </a:p>
                  </a:txBody>
                  <a:tcPr/>
                </a:tc>
                <a:extLst>
                  <a:ext uri="{0D108BD9-81ED-4DB2-BD59-A6C34878D82A}">
                    <a16:rowId xmlns:a16="http://schemas.microsoft.com/office/drawing/2014/main" val="1725147028"/>
                  </a:ext>
                </a:extLst>
              </a:tr>
              <a:tr h="619723">
                <a:tc>
                  <a:txBody>
                    <a:bodyPr/>
                    <a:lstStyle/>
                    <a:p>
                      <a:pPr lvl="0"/>
                      <a:r>
                        <a:rPr lang="en-US"/>
                        <a:t>8. Location </a:t>
                      </a:r>
                    </a:p>
                  </a:txBody>
                  <a:tcPr/>
                </a:tc>
                <a:tc>
                  <a:txBody>
                    <a:bodyPr/>
                    <a:lstStyle/>
                    <a:p>
                      <a:pPr lvl="0">
                        <a:buNone/>
                      </a:pPr>
                      <a:r>
                        <a:rPr lang="en-US" sz="800" b="1" i="0" u="none" strike="noStrike">
                          <a:solidFill>
                            <a:srgbClr val="000000"/>
                          </a:solidFill>
                          <a:latin typeface="Century Gothic"/>
                        </a:rPr>
                        <a:t>This entity represents the physical location(s) of the coffee shop, which may include one or more branches or stores.</a:t>
                      </a:r>
                      <a:endParaRPr lang="en-US" sz="800" b="1">
                        <a:solidFill>
                          <a:srgbClr val="000000"/>
                        </a:solidFill>
                      </a:endParaRPr>
                    </a:p>
                  </a:txBody>
                  <a:tcPr/>
                </a:tc>
                <a:tc>
                  <a:txBody>
                    <a:bodyPr/>
                    <a:lstStyle/>
                    <a:p>
                      <a:pPr lvl="0">
                        <a:buNone/>
                      </a:pPr>
                      <a:r>
                        <a:rPr lang="en-US" sz="800" b="1" i="0" u="none" strike="noStrike">
                          <a:solidFill>
                            <a:srgbClr val="000000"/>
                          </a:solidFill>
                          <a:latin typeface="Century Gothic"/>
                        </a:rPr>
                        <a:t>Address, phone number, hours of operation, store layout, seating capacity.</a:t>
                      </a:r>
                      <a:endParaRPr lang="en-US" sz="800" b="1">
                        <a:solidFill>
                          <a:srgbClr val="000000"/>
                        </a:solidFill>
                      </a:endParaRPr>
                    </a:p>
                  </a:txBody>
                  <a:tcPr/>
                </a:tc>
                <a:tc>
                  <a:txBody>
                    <a:bodyPr/>
                    <a:lstStyle/>
                    <a:p>
                      <a:pPr marL="285750" lvl="0" indent="-285750" algn="l">
                        <a:lnSpc>
                          <a:spcPct val="100000"/>
                        </a:lnSpc>
                        <a:spcBef>
                          <a:spcPts val="0"/>
                        </a:spcBef>
                        <a:spcAft>
                          <a:spcPts val="0"/>
                        </a:spcAft>
                        <a:buSzPct val="100000"/>
                        <a:buFont typeface="Arial"/>
                        <a:buChar char="•"/>
                      </a:pPr>
                      <a:r>
                        <a:rPr lang="en-US" sz="800" b="1" i="0" u="none" strike="noStrike">
                          <a:solidFill>
                            <a:srgbClr val="000000"/>
                          </a:solidFill>
                          <a:latin typeface="Century Gothic"/>
                        </a:rPr>
                        <a:t>A coffee shop can have one or more locations, but each location is associated with only one coffee shop.</a:t>
                      </a:r>
                      <a:endParaRPr lang="en-US" sz="800" b="1">
                        <a:solidFill>
                          <a:srgbClr val="000000"/>
                        </a:solidFill>
                      </a:endParaRPr>
                    </a:p>
                    <a:p>
                      <a:pPr lvl="0">
                        <a:buNone/>
                      </a:pPr>
                      <a:endParaRPr lang="en-US" b="1">
                        <a:solidFill>
                          <a:srgbClr val="000000"/>
                        </a:solidFill>
                      </a:endParaRPr>
                    </a:p>
                  </a:txBody>
                  <a:tcPr/>
                </a:tc>
                <a:extLst>
                  <a:ext uri="{0D108BD9-81ED-4DB2-BD59-A6C34878D82A}">
                    <a16:rowId xmlns:a16="http://schemas.microsoft.com/office/drawing/2014/main" val="2286419523"/>
                  </a:ext>
                </a:extLst>
              </a:tr>
              <a:tr h="645283">
                <a:tc>
                  <a:txBody>
                    <a:bodyPr/>
                    <a:lstStyle/>
                    <a:p>
                      <a:pPr lvl="0"/>
                      <a:r>
                        <a:rPr lang="en-US"/>
                        <a:t>9. Equipment </a:t>
                      </a:r>
                    </a:p>
                  </a:txBody>
                  <a:tcPr/>
                </a:tc>
                <a:tc>
                  <a:txBody>
                    <a:bodyPr/>
                    <a:lstStyle/>
                    <a:p>
                      <a:pPr lvl="0">
                        <a:buNone/>
                      </a:pPr>
                      <a:r>
                        <a:rPr lang="en-US" sz="800" b="1" i="0" u="none" strike="noStrike">
                          <a:solidFill>
                            <a:srgbClr val="000000"/>
                          </a:solidFill>
                          <a:latin typeface="Century Gothic"/>
                        </a:rPr>
                        <a:t>This entity represents the different types of equipment used in the coffee shop, such as espresso machines, grinders, and blender</a:t>
                      </a:r>
                      <a:r>
                        <a:rPr lang="en-US" sz="1200" b="1" i="0" u="none" strike="noStrike">
                          <a:solidFill>
                            <a:srgbClr val="000000"/>
                          </a:solidFill>
                          <a:latin typeface="Century Gothic"/>
                        </a:rPr>
                        <a:t>s.</a:t>
                      </a:r>
                      <a:endParaRPr lang="en-US" b="1">
                        <a:solidFill>
                          <a:srgbClr val="000000"/>
                        </a:solidFill>
                      </a:endParaRPr>
                    </a:p>
                  </a:txBody>
                  <a:tcPr/>
                </a:tc>
                <a:tc>
                  <a:txBody>
                    <a:bodyPr/>
                    <a:lstStyle/>
                    <a:p>
                      <a:pPr lvl="0">
                        <a:buNone/>
                      </a:pPr>
                      <a:r>
                        <a:rPr lang="en-US" sz="800" b="1" i="0" u="none" strike="noStrike">
                          <a:solidFill>
                            <a:srgbClr val="000000"/>
                          </a:solidFill>
                          <a:latin typeface="Century Gothic"/>
                        </a:rPr>
                        <a:t>Manufacturer, model, age, maintenance schedule, repair history.</a:t>
                      </a:r>
                      <a:endParaRPr lang="en-US" sz="800" b="1">
                        <a:solidFill>
                          <a:srgbClr val="000000"/>
                        </a:solidFill>
                      </a:endParaRPr>
                    </a:p>
                  </a:txBody>
                  <a:tcPr/>
                </a:tc>
                <a:tc>
                  <a:txBody>
                    <a:bodyPr/>
                    <a:lstStyle/>
                    <a:p>
                      <a:pPr marL="285750" lvl="0" indent="-285750" algn="l">
                        <a:lnSpc>
                          <a:spcPct val="100000"/>
                        </a:lnSpc>
                        <a:spcBef>
                          <a:spcPts val="0"/>
                        </a:spcBef>
                        <a:spcAft>
                          <a:spcPts val="0"/>
                        </a:spcAft>
                        <a:buSzPct val="100000"/>
                        <a:buFont typeface="Arial"/>
                        <a:buChar char="•"/>
                      </a:pPr>
                      <a:r>
                        <a:rPr lang="en-US" sz="800" b="1" i="0" u="none" strike="noStrike" dirty="0">
                          <a:solidFill>
                            <a:srgbClr val="000000"/>
                          </a:solidFill>
                          <a:latin typeface="Century Gothic"/>
                        </a:rPr>
                        <a:t>Equipment can be used in many orders or activities, but each order or activity uses only one piece of equipment.</a:t>
                      </a:r>
                      <a:endParaRPr lang="en-US" sz="800" b="1" dirty="0">
                        <a:solidFill>
                          <a:srgbClr val="000000"/>
                        </a:solidFill>
                      </a:endParaRPr>
                    </a:p>
                    <a:p>
                      <a:pPr lvl="0">
                        <a:buNone/>
                      </a:pPr>
                      <a:endParaRPr lang="en-US" sz="800" b="1" dirty="0">
                        <a:solidFill>
                          <a:srgbClr val="000000"/>
                        </a:solidFill>
                      </a:endParaRPr>
                    </a:p>
                  </a:txBody>
                  <a:tcPr/>
                </a:tc>
                <a:extLst>
                  <a:ext uri="{0D108BD9-81ED-4DB2-BD59-A6C34878D82A}">
                    <a16:rowId xmlns:a16="http://schemas.microsoft.com/office/drawing/2014/main" val="3325700155"/>
                  </a:ext>
                </a:extLst>
              </a:tr>
            </a:tbl>
          </a:graphicData>
        </a:graphic>
      </p:graphicFrame>
      <p:pic>
        <p:nvPicPr>
          <p:cNvPr id="4" name="Picture 3" descr="Diagram&#10;&#10;Description automatically generated">
            <a:extLst>
              <a:ext uri="{FF2B5EF4-FFF2-40B4-BE49-F238E27FC236}">
                <a16:creationId xmlns:a16="http://schemas.microsoft.com/office/drawing/2014/main" id="{19BF9E97-CCD0-A9B5-1C5F-EEFD662B1387}"/>
              </a:ext>
            </a:extLst>
          </p:cNvPr>
          <p:cNvPicPr>
            <a:picLocks noChangeAspect="1"/>
          </p:cNvPicPr>
          <p:nvPr/>
        </p:nvPicPr>
        <p:blipFill>
          <a:blip r:embed="rId4"/>
          <a:stretch>
            <a:fillRect/>
          </a:stretch>
        </p:blipFill>
        <p:spPr>
          <a:xfrm>
            <a:off x="243753" y="1439695"/>
            <a:ext cx="11704493" cy="5370876"/>
          </a:xfrm>
          <a:prstGeom prst="rect">
            <a:avLst/>
          </a:prstGeom>
          <a:noFill/>
          <a:ln cap="rnd">
            <a:noFill/>
          </a:ln>
        </p:spPr>
      </p:pic>
      <p:pic>
        <p:nvPicPr>
          <p:cNvPr id="5" name="New Recording">
            <a:extLst>
              <a:ext uri="{FF2B5EF4-FFF2-40B4-BE49-F238E27FC236}">
                <a16:creationId xmlns:a16="http://schemas.microsoft.com/office/drawing/2014/main" id="{501B5D72-2575-D2BC-302E-93D46B905D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16622" y="47429"/>
            <a:ext cx="730248" cy="730248"/>
          </a:xfrm>
          <a:prstGeom prst="rect">
            <a:avLst/>
          </a:prstGeom>
          <a:noFill/>
          <a:ln cap="rnd">
            <a:noFill/>
          </a:ln>
        </p:spPr>
      </p:pic>
    </p:spTree>
  </p:cSld>
  <p:clrMapOvr>
    <a:masterClrMapping/>
  </p:clrMapOvr>
  <mc:AlternateContent xmlns:mc="http://schemas.openxmlformats.org/markup-compatibility/2006">
    <mc:Choice xmlns:p14="http://schemas.microsoft.com/office/powerpoint/2010/main" Requires="p14">
      <p:transition spd="slow" p14:dur="2000" advTm="5035"/>
    </mc:Choice>
    <mc:Fallback>
      <p:transition spd="slow" advTm="5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p:tgtEl>
                                          <p:spTgt spid="5"/>
                                        </p:tgtEl>
                                      </p:cBhvr>
                                    </p:cmd>
                                  </p:childTnLst>
                                </p:cTn>
                              </p:par>
                              <p:par>
                                <p:cTn id="7" presetID="1" presetClass="entr" presetSubtype="0" fill="hold" nodeType="withEffect">
                                  <p:stCondLst>
                                    <p:cond delay="400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p:cTn id="9">
                  <p:stCondLst>
                    <p:cond delay="indefinite"/>
                  </p:stCondLst>
                  <p:endCondLst>
                    <p:cond evt="onNext" delay="0">
                      <p:tgtEl>
                        <p:sldTgt/>
                      </p:tgtEl>
                    </p:cond>
                    <p:cond evt="onPrev" delay="0">
                      <p:tgtEl>
                        <p:sldTgt/>
                      </p:tgtEl>
                    </p:cond>
                  </p:endCondLst>
                </p:cTn>
                <p:tgtEl>
                  <p:spTgt spid="5"/>
                </p:tgtEl>
              </p:cMediaNode>
            </p:audio>
          </p:childTnLst>
        </p:cTn>
      </p:par>
    </p:tnLst>
  </p:timing>
  <p:extLst>
    <p:ext uri="{E180D4A7-C9FB-4DFB-919C-405C955672EB}">
      <p14:showEvtLst xmlns:p14="http://schemas.microsoft.com/office/powerpoint/2010/main">
        <p14:playEvt time="8" objId="5"/>
        <p14:stopEvt time="5035" objId="5"/>
      </p14:showEvtLst>
    </p:ext>
  </p:extLs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2" name="Rectangle 22">
            <a:extLst>
              <a:ext uri="{FF2B5EF4-FFF2-40B4-BE49-F238E27FC236}">
                <a16:creationId xmlns:a16="http://schemas.microsoft.com/office/drawing/2014/main" id="{790539B6-3734-3BFA-4B47-F3B7B54A890C}"/>
              </a:ext>
            </a:extLst>
          </p:cNvPr>
          <p:cNvSpPr>
            <a:spLocks noMove="1" noResize="1"/>
          </p:cNvSpPr>
          <p:nvPr/>
        </p:nvSpPr>
        <p:spPr>
          <a:xfrm>
            <a:off x="0" y="0"/>
            <a:ext cx="12191996" cy="6858000"/>
          </a:xfrm>
          <a:prstGeom prst="rect">
            <a:avLst/>
          </a:prstGeom>
          <a:blipFill>
            <a:blip r:embed="rId4">
              <a:alphaModFix/>
            </a:blip>
            <a:stretch>
              <a:fillRect/>
            </a:stretch>
          </a:blipFill>
          <a:ln cap="rnd">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3" name="Title 1">
            <a:extLst>
              <a:ext uri="{FF2B5EF4-FFF2-40B4-BE49-F238E27FC236}">
                <a16:creationId xmlns:a16="http://schemas.microsoft.com/office/drawing/2014/main" id="{4CE967C1-805C-31A7-566B-BB6BA5C630E0}"/>
              </a:ext>
            </a:extLst>
          </p:cNvPr>
          <p:cNvSpPr txBox="1">
            <a:spLocks noGrp="1"/>
          </p:cNvSpPr>
          <p:nvPr>
            <p:ph type="title"/>
          </p:nvPr>
        </p:nvSpPr>
        <p:spPr>
          <a:xfrm>
            <a:off x="648931" y="629262"/>
            <a:ext cx="6188192" cy="1622319"/>
          </a:xfrm>
          <a:prstGeom prst="rect">
            <a:avLst/>
          </a:prstGeom>
          <a:noFill/>
          <a:ln>
            <a:noFill/>
          </a:ln>
        </p:spPr>
        <p:txBody>
          <a:bodyPr vert="horz" wrap="square" lIns="91440" tIns="45720" rIns="91440" bIns="45720" anchor="t" anchorCtr="0" compatLnSpc="1">
            <a:normAutofit/>
          </a:bodyPr>
          <a:lstStyle/>
          <a:p>
            <a:pPr lvl="0"/>
            <a:r>
              <a:rPr lang="en-US"/>
              <a:t>Externals</a:t>
            </a:r>
          </a:p>
        </p:txBody>
      </p:sp>
      <p:sp>
        <p:nvSpPr>
          <p:cNvPr id="4" name="Content Placeholder 2">
            <a:extLst>
              <a:ext uri="{FF2B5EF4-FFF2-40B4-BE49-F238E27FC236}">
                <a16:creationId xmlns:a16="http://schemas.microsoft.com/office/drawing/2014/main" id="{DDBF9441-8BF3-9AC1-EE89-2AE37D805929}"/>
              </a:ext>
            </a:extLst>
          </p:cNvPr>
          <p:cNvSpPr txBox="1">
            <a:spLocks noGrp="1"/>
          </p:cNvSpPr>
          <p:nvPr>
            <p:ph idx="1"/>
          </p:nvPr>
        </p:nvSpPr>
        <p:spPr>
          <a:xfrm>
            <a:off x="648931" y="2438403"/>
            <a:ext cx="6188192" cy="3785414"/>
          </a:xfrm>
          <a:prstGeom prst="rect">
            <a:avLst/>
          </a:prstGeom>
          <a:noFill/>
          <a:ln>
            <a:noFill/>
          </a:ln>
        </p:spPr>
        <p:txBody>
          <a:bodyPr vert="horz" wrap="square" lIns="91440" tIns="45720" rIns="91440" bIns="45720" anchor="t" anchorCtr="0" compatLnSpc="1">
            <a:normAutofit/>
          </a:bodyPr>
          <a:lstStyle/>
          <a:p>
            <a:pPr marL="0" lvl="0" indent="0" algn="just">
              <a:buNone/>
            </a:pPr>
            <a:r>
              <a:rPr lang="en-US" sz="1700">
                <a:cs typeface="Arial"/>
              </a:rPr>
              <a:t>Vietboy1996 utilizes an external service made by Square to operate its sales, which is an example of outsourcing. Square is an external service provider that offers technology that helps small businesses to run everyday operations such as sales and inventory tracking. The external service Vietboy1996 uses is a POS system made by square which allows them to take payments from customers. This helps Vietboy1996 reduce errors from manual systems and improve efficiency and accuracy as payments go through an automated system.</a:t>
            </a:r>
            <a:endParaRPr lang="en-US"/>
          </a:p>
        </p:txBody>
      </p:sp>
      <p:sp>
        <p:nvSpPr>
          <p:cNvPr id="5" name="Freeform 31">
            <a:extLst>
              <a:ext uri="{FF2B5EF4-FFF2-40B4-BE49-F238E27FC236}">
                <a16:creationId xmlns:a16="http://schemas.microsoft.com/office/drawing/2014/main" id="{33FD1A8D-7959-DAF9-3DBA-EBD2CD5DFDBF}"/>
              </a:ext>
            </a:extLst>
          </p:cNvPr>
          <p:cNvSpPr>
            <a:spLocks noMove="1" noResize="1"/>
          </p:cNvSpPr>
          <p:nvPr/>
        </p:nvSpPr>
        <p:spPr>
          <a:xfrm>
            <a:off x="7015971" y="0"/>
            <a:ext cx="559475" cy="3709638"/>
          </a:xfrm>
          <a:custGeom>
            <a:avLst/>
            <a:gdLst>
              <a:gd name="f0" fmla="val 10800000"/>
              <a:gd name="f1" fmla="val 5400000"/>
              <a:gd name="f2" fmla="val 180"/>
              <a:gd name="f3" fmla="val w"/>
              <a:gd name="f4" fmla="val h"/>
              <a:gd name="f5" fmla="val 0"/>
              <a:gd name="f6" fmla="val 559472"/>
              <a:gd name="f7" fmla="val 3709642"/>
              <a:gd name="f8" fmla="val 473952"/>
              <a:gd name="f9" fmla="val 485840"/>
              <a:gd name="f10" fmla="val 161194"/>
              <a:gd name="f11" fmla="val 552063"/>
              <a:gd name="f12" fmla="val 1147770"/>
              <a:gd name="f13" fmla="val 592441"/>
              <a:gd name="f14" fmla="val 3086737"/>
              <a:gd name="f15" fmla="val 523949"/>
              <a:gd name="f16" fmla="val 3672197"/>
              <a:gd name="f17" fmla="val 500842"/>
              <a:gd name="f18" fmla="val 3684557"/>
              <a:gd name="f19" fmla="val 477855"/>
              <a:gd name="f20" fmla="val 3697282"/>
              <a:gd name="f21" fmla="val 454748"/>
              <a:gd name="f22" fmla="val 448224"/>
              <a:gd name="f23" fmla="val 3510471"/>
              <a:gd name="f24" fmla="val 443564"/>
              <a:gd name="f25" fmla="val 3408563"/>
              <a:gd name="f26" fmla="val 438902"/>
              <a:gd name="f27" fmla="val 3304407"/>
              <a:gd name="f28" fmla="val 433941"/>
              <a:gd name="f29" fmla="val 3198777"/>
              <a:gd name="f30" fmla="val 427584"/>
              <a:gd name="f31" fmla="val 3092510"/>
              <a:gd name="f32" fmla="val 420988"/>
              <a:gd name="f33" fmla="val 2984390"/>
              <a:gd name="f34" fmla="val 414330"/>
              <a:gd name="f35" fmla="val 2874401"/>
              <a:gd name="f36" fmla="val 406840"/>
              <a:gd name="f37" fmla="val 2762980"/>
              <a:gd name="f38" fmla="val 397745"/>
              <a:gd name="f39" fmla="val 2650566"/>
              <a:gd name="f40" fmla="val 389154"/>
              <a:gd name="f41" fmla="val 2536612"/>
              <a:gd name="f42" fmla="val 379225"/>
              <a:gd name="f43" fmla="val 2421642"/>
              <a:gd name="f44" fmla="val 368316"/>
              <a:gd name="f45" fmla="val 2305627"/>
              <a:gd name="f46" fmla="val 357466"/>
              <a:gd name="f47" fmla="val 2189233"/>
              <a:gd name="f48" fmla="val 344982"/>
              <a:gd name="f49" fmla="val 2071473"/>
              <a:gd name="f50" fmla="val 332466"/>
              <a:gd name="f51" fmla="val 1952216"/>
              <a:gd name="f52" fmla="val 319121"/>
              <a:gd name="f53" fmla="val 1833776"/>
              <a:gd name="f54" fmla="val 304408"/>
              <a:gd name="f55" fmla="val 1713948"/>
              <a:gd name="f56" fmla="val 288685"/>
              <a:gd name="f57" fmla="val 1592703"/>
              <a:gd name="f58" fmla="val 273050"/>
              <a:gd name="f59" fmla="val 1471451"/>
              <a:gd name="f60" fmla="val 255813"/>
              <a:gd name="f61" fmla="val 1350328"/>
              <a:gd name="f62" fmla="val 237060"/>
              <a:gd name="f63" fmla="val 1227080"/>
              <a:gd name="f64" fmla="val 218488"/>
              <a:gd name="f65" fmla="val 1106065"/>
              <a:gd name="f66" fmla="val 198221"/>
              <a:gd name="f67" fmla="val 982940"/>
              <a:gd name="f68" fmla="val 177152"/>
              <a:gd name="f69" fmla="val 858755"/>
              <a:gd name="f70" fmla="val 155551"/>
              <a:gd name="f71" fmla="val 736861"/>
              <a:gd name="f72" fmla="val 131782"/>
              <a:gd name="f73" fmla="val 613645"/>
              <a:gd name="f74" fmla="val 107123"/>
              <a:gd name="f75" fmla="val 490500"/>
              <a:gd name="f76" fmla="val 82552"/>
              <a:gd name="f77" fmla="val 367348"/>
              <a:gd name="f78" fmla="val 55608"/>
              <a:gd name="f79" fmla="val 244762"/>
              <a:gd name="f80" fmla="val 28130"/>
              <a:gd name="f81" fmla="val 122220"/>
              <a:gd name="f82" fmla="+- 0 0 -90"/>
              <a:gd name="f83" fmla="*/ f3 1 559472"/>
              <a:gd name="f84" fmla="*/ f4 1 3709642"/>
              <a:gd name="f85" fmla="val f5"/>
              <a:gd name="f86" fmla="val f6"/>
              <a:gd name="f87" fmla="val f7"/>
              <a:gd name="f88" fmla="*/ f82 f0 1"/>
              <a:gd name="f89" fmla="+- f87 0 f85"/>
              <a:gd name="f90" fmla="+- f86 0 f85"/>
              <a:gd name="f91" fmla="*/ f88 1 f2"/>
              <a:gd name="f92" fmla="*/ f90 1 559472"/>
              <a:gd name="f93" fmla="*/ f89 1 3709642"/>
              <a:gd name="f94" fmla="*/ 0 f90 1"/>
              <a:gd name="f95" fmla="*/ 0 f89 1"/>
              <a:gd name="f96" fmla="*/ 473952 f90 1"/>
              <a:gd name="f97" fmla="*/ 485840 f90 1"/>
              <a:gd name="f98" fmla="*/ 161194 f89 1"/>
              <a:gd name="f99" fmla="*/ 523949 f90 1"/>
              <a:gd name="f100" fmla="*/ 3672197 f89 1"/>
              <a:gd name="f101" fmla="*/ 454748 f90 1"/>
              <a:gd name="f102" fmla="*/ 3709642 f89 1"/>
              <a:gd name="f103" fmla="*/ 448224 f90 1"/>
              <a:gd name="f104" fmla="*/ 3510471 f89 1"/>
              <a:gd name="f105" fmla="*/ 443564 f90 1"/>
              <a:gd name="f106" fmla="*/ 3408563 f89 1"/>
              <a:gd name="f107" fmla="*/ 438902 f90 1"/>
              <a:gd name="f108" fmla="*/ 3304407 f89 1"/>
              <a:gd name="f109" fmla="*/ 433941 f90 1"/>
              <a:gd name="f110" fmla="*/ 3198777 f89 1"/>
              <a:gd name="f111" fmla="*/ 427584 f90 1"/>
              <a:gd name="f112" fmla="*/ 3092510 f89 1"/>
              <a:gd name="f113" fmla="*/ 420988 f90 1"/>
              <a:gd name="f114" fmla="*/ 2984390 f89 1"/>
              <a:gd name="f115" fmla="*/ 414330 f90 1"/>
              <a:gd name="f116" fmla="*/ 2874401 f89 1"/>
              <a:gd name="f117" fmla="*/ 406840 f90 1"/>
              <a:gd name="f118" fmla="*/ 2762980 f89 1"/>
              <a:gd name="f119" fmla="*/ 397745 f90 1"/>
              <a:gd name="f120" fmla="*/ 2650566 f89 1"/>
              <a:gd name="f121" fmla="*/ 389154 f90 1"/>
              <a:gd name="f122" fmla="*/ 2536612 f89 1"/>
              <a:gd name="f123" fmla="*/ 379225 f90 1"/>
              <a:gd name="f124" fmla="*/ 2421642 f89 1"/>
              <a:gd name="f125" fmla="*/ 368316 f90 1"/>
              <a:gd name="f126" fmla="*/ 2305627 f89 1"/>
              <a:gd name="f127" fmla="*/ 357466 f90 1"/>
              <a:gd name="f128" fmla="*/ 2189233 f89 1"/>
              <a:gd name="f129" fmla="*/ 344982 f90 1"/>
              <a:gd name="f130" fmla="*/ 2071473 f89 1"/>
              <a:gd name="f131" fmla="*/ 332466 f90 1"/>
              <a:gd name="f132" fmla="*/ 1952216 f89 1"/>
              <a:gd name="f133" fmla="*/ 319121 f90 1"/>
              <a:gd name="f134" fmla="*/ 1833776 f89 1"/>
              <a:gd name="f135" fmla="*/ 304408 f90 1"/>
              <a:gd name="f136" fmla="*/ 1713948 f89 1"/>
              <a:gd name="f137" fmla="*/ 288685 f90 1"/>
              <a:gd name="f138" fmla="*/ 1592703 f89 1"/>
              <a:gd name="f139" fmla="*/ 273050 f90 1"/>
              <a:gd name="f140" fmla="*/ 1471451 f89 1"/>
              <a:gd name="f141" fmla="*/ 255813 f90 1"/>
              <a:gd name="f142" fmla="*/ 1350328 f89 1"/>
              <a:gd name="f143" fmla="*/ 237060 f90 1"/>
              <a:gd name="f144" fmla="*/ 1227080 f89 1"/>
              <a:gd name="f145" fmla="*/ 218488 f90 1"/>
              <a:gd name="f146" fmla="*/ 1106065 f89 1"/>
              <a:gd name="f147" fmla="*/ 198221 f90 1"/>
              <a:gd name="f148" fmla="*/ 982940 f89 1"/>
              <a:gd name="f149" fmla="*/ 177152 f90 1"/>
              <a:gd name="f150" fmla="*/ 858755 f89 1"/>
              <a:gd name="f151" fmla="*/ 155551 f90 1"/>
              <a:gd name="f152" fmla="*/ 736861 f89 1"/>
              <a:gd name="f153" fmla="*/ 131782 f90 1"/>
              <a:gd name="f154" fmla="*/ 613645 f89 1"/>
              <a:gd name="f155" fmla="*/ 107123 f90 1"/>
              <a:gd name="f156" fmla="*/ 490500 f89 1"/>
              <a:gd name="f157" fmla="*/ 82552 f90 1"/>
              <a:gd name="f158" fmla="*/ 367348 f89 1"/>
              <a:gd name="f159" fmla="*/ 55608 f90 1"/>
              <a:gd name="f160" fmla="*/ 244762 f89 1"/>
              <a:gd name="f161" fmla="*/ 28130 f90 1"/>
              <a:gd name="f162" fmla="*/ 122220 f89 1"/>
              <a:gd name="f163" fmla="+- f91 0 f1"/>
              <a:gd name="f164" fmla="*/ f94 1 559472"/>
              <a:gd name="f165" fmla="*/ f95 1 3709642"/>
              <a:gd name="f166" fmla="*/ f96 1 559472"/>
              <a:gd name="f167" fmla="*/ f97 1 559472"/>
              <a:gd name="f168" fmla="*/ f98 1 3709642"/>
              <a:gd name="f169" fmla="*/ f99 1 559472"/>
              <a:gd name="f170" fmla="*/ f100 1 3709642"/>
              <a:gd name="f171" fmla="*/ f101 1 559472"/>
              <a:gd name="f172" fmla="*/ f102 1 3709642"/>
              <a:gd name="f173" fmla="*/ f103 1 559472"/>
              <a:gd name="f174" fmla="*/ f104 1 3709642"/>
              <a:gd name="f175" fmla="*/ f105 1 559472"/>
              <a:gd name="f176" fmla="*/ f106 1 3709642"/>
              <a:gd name="f177" fmla="*/ f107 1 559472"/>
              <a:gd name="f178" fmla="*/ f108 1 3709642"/>
              <a:gd name="f179" fmla="*/ f109 1 559472"/>
              <a:gd name="f180" fmla="*/ f110 1 3709642"/>
              <a:gd name="f181" fmla="*/ f111 1 559472"/>
              <a:gd name="f182" fmla="*/ f112 1 3709642"/>
              <a:gd name="f183" fmla="*/ f113 1 559472"/>
              <a:gd name="f184" fmla="*/ f114 1 3709642"/>
              <a:gd name="f185" fmla="*/ f115 1 559472"/>
              <a:gd name="f186" fmla="*/ f116 1 3709642"/>
              <a:gd name="f187" fmla="*/ f117 1 559472"/>
              <a:gd name="f188" fmla="*/ f118 1 3709642"/>
              <a:gd name="f189" fmla="*/ f119 1 559472"/>
              <a:gd name="f190" fmla="*/ f120 1 3709642"/>
              <a:gd name="f191" fmla="*/ f121 1 559472"/>
              <a:gd name="f192" fmla="*/ f122 1 3709642"/>
              <a:gd name="f193" fmla="*/ f123 1 559472"/>
              <a:gd name="f194" fmla="*/ f124 1 3709642"/>
              <a:gd name="f195" fmla="*/ f125 1 559472"/>
              <a:gd name="f196" fmla="*/ f126 1 3709642"/>
              <a:gd name="f197" fmla="*/ f127 1 559472"/>
              <a:gd name="f198" fmla="*/ f128 1 3709642"/>
              <a:gd name="f199" fmla="*/ f129 1 559472"/>
              <a:gd name="f200" fmla="*/ f130 1 3709642"/>
              <a:gd name="f201" fmla="*/ f131 1 559472"/>
              <a:gd name="f202" fmla="*/ f132 1 3709642"/>
              <a:gd name="f203" fmla="*/ f133 1 559472"/>
              <a:gd name="f204" fmla="*/ f134 1 3709642"/>
              <a:gd name="f205" fmla="*/ f135 1 559472"/>
              <a:gd name="f206" fmla="*/ f136 1 3709642"/>
              <a:gd name="f207" fmla="*/ f137 1 559472"/>
              <a:gd name="f208" fmla="*/ f138 1 3709642"/>
              <a:gd name="f209" fmla="*/ f139 1 559472"/>
              <a:gd name="f210" fmla="*/ f140 1 3709642"/>
              <a:gd name="f211" fmla="*/ f141 1 559472"/>
              <a:gd name="f212" fmla="*/ f142 1 3709642"/>
              <a:gd name="f213" fmla="*/ f143 1 559472"/>
              <a:gd name="f214" fmla="*/ f144 1 3709642"/>
              <a:gd name="f215" fmla="*/ f145 1 559472"/>
              <a:gd name="f216" fmla="*/ f146 1 3709642"/>
              <a:gd name="f217" fmla="*/ f147 1 559472"/>
              <a:gd name="f218" fmla="*/ f148 1 3709642"/>
              <a:gd name="f219" fmla="*/ f149 1 559472"/>
              <a:gd name="f220" fmla="*/ f150 1 3709642"/>
              <a:gd name="f221" fmla="*/ f151 1 559472"/>
              <a:gd name="f222" fmla="*/ f152 1 3709642"/>
              <a:gd name="f223" fmla="*/ f153 1 559472"/>
              <a:gd name="f224" fmla="*/ f154 1 3709642"/>
              <a:gd name="f225" fmla="*/ f155 1 559472"/>
              <a:gd name="f226" fmla="*/ f156 1 3709642"/>
              <a:gd name="f227" fmla="*/ f157 1 559472"/>
              <a:gd name="f228" fmla="*/ f158 1 3709642"/>
              <a:gd name="f229" fmla="*/ f159 1 559472"/>
              <a:gd name="f230" fmla="*/ f160 1 3709642"/>
              <a:gd name="f231" fmla="*/ f161 1 559472"/>
              <a:gd name="f232" fmla="*/ f162 1 3709642"/>
              <a:gd name="f233" fmla="*/ f85 1 f92"/>
              <a:gd name="f234" fmla="*/ f86 1 f92"/>
              <a:gd name="f235" fmla="*/ f85 1 f93"/>
              <a:gd name="f236" fmla="*/ f87 1 f93"/>
              <a:gd name="f237" fmla="*/ f164 1 f92"/>
              <a:gd name="f238" fmla="*/ f165 1 f93"/>
              <a:gd name="f239" fmla="*/ f166 1 f92"/>
              <a:gd name="f240" fmla="*/ f167 1 f92"/>
              <a:gd name="f241" fmla="*/ f168 1 f93"/>
              <a:gd name="f242" fmla="*/ f169 1 f92"/>
              <a:gd name="f243" fmla="*/ f170 1 f93"/>
              <a:gd name="f244" fmla="*/ f171 1 f92"/>
              <a:gd name="f245" fmla="*/ f172 1 f93"/>
              <a:gd name="f246" fmla="*/ f173 1 f92"/>
              <a:gd name="f247" fmla="*/ f174 1 f93"/>
              <a:gd name="f248" fmla="*/ f175 1 f92"/>
              <a:gd name="f249" fmla="*/ f176 1 f93"/>
              <a:gd name="f250" fmla="*/ f177 1 f92"/>
              <a:gd name="f251" fmla="*/ f178 1 f93"/>
              <a:gd name="f252" fmla="*/ f179 1 f92"/>
              <a:gd name="f253" fmla="*/ f180 1 f93"/>
              <a:gd name="f254" fmla="*/ f181 1 f92"/>
              <a:gd name="f255" fmla="*/ f182 1 f93"/>
              <a:gd name="f256" fmla="*/ f183 1 f92"/>
              <a:gd name="f257" fmla="*/ f184 1 f93"/>
              <a:gd name="f258" fmla="*/ f185 1 f92"/>
              <a:gd name="f259" fmla="*/ f186 1 f93"/>
              <a:gd name="f260" fmla="*/ f187 1 f92"/>
              <a:gd name="f261" fmla="*/ f188 1 f93"/>
              <a:gd name="f262" fmla="*/ f189 1 f92"/>
              <a:gd name="f263" fmla="*/ f190 1 f93"/>
              <a:gd name="f264" fmla="*/ f191 1 f92"/>
              <a:gd name="f265" fmla="*/ f192 1 f93"/>
              <a:gd name="f266" fmla="*/ f193 1 f92"/>
              <a:gd name="f267" fmla="*/ f194 1 f93"/>
              <a:gd name="f268" fmla="*/ f195 1 f92"/>
              <a:gd name="f269" fmla="*/ f196 1 f93"/>
              <a:gd name="f270" fmla="*/ f197 1 f92"/>
              <a:gd name="f271" fmla="*/ f198 1 f93"/>
              <a:gd name="f272" fmla="*/ f199 1 f92"/>
              <a:gd name="f273" fmla="*/ f200 1 f93"/>
              <a:gd name="f274" fmla="*/ f201 1 f92"/>
              <a:gd name="f275" fmla="*/ f202 1 f93"/>
              <a:gd name="f276" fmla="*/ f203 1 f92"/>
              <a:gd name="f277" fmla="*/ f204 1 f93"/>
              <a:gd name="f278" fmla="*/ f205 1 f92"/>
              <a:gd name="f279" fmla="*/ f206 1 f93"/>
              <a:gd name="f280" fmla="*/ f207 1 f92"/>
              <a:gd name="f281" fmla="*/ f208 1 f93"/>
              <a:gd name="f282" fmla="*/ f209 1 f92"/>
              <a:gd name="f283" fmla="*/ f210 1 f93"/>
              <a:gd name="f284" fmla="*/ f211 1 f92"/>
              <a:gd name="f285" fmla="*/ f212 1 f93"/>
              <a:gd name="f286" fmla="*/ f213 1 f92"/>
              <a:gd name="f287" fmla="*/ f214 1 f93"/>
              <a:gd name="f288" fmla="*/ f215 1 f92"/>
              <a:gd name="f289" fmla="*/ f216 1 f93"/>
              <a:gd name="f290" fmla="*/ f217 1 f92"/>
              <a:gd name="f291" fmla="*/ f218 1 f93"/>
              <a:gd name="f292" fmla="*/ f219 1 f92"/>
              <a:gd name="f293" fmla="*/ f220 1 f93"/>
              <a:gd name="f294" fmla="*/ f221 1 f92"/>
              <a:gd name="f295" fmla="*/ f222 1 f93"/>
              <a:gd name="f296" fmla="*/ f223 1 f92"/>
              <a:gd name="f297" fmla="*/ f224 1 f93"/>
              <a:gd name="f298" fmla="*/ f225 1 f92"/>
              <a:gd name="f299" fmla="*/ f226 1 f93"/>
              <a:gd name="f300" fmla="*/ f227 1 f92"/>
              <a:gd name="f301" fmla="*/ f228 1 f93"/>
              <a:gd name="f302" fmla="*/ f229 1 f92"/>
              <a:gd name="f303" fmla="*/ f230 1 f93"/>
              <a:gd name="f304" fmla="*/ f231 1 f92"/>
              <a:gd name="f305" fmla="*/ f232 1 f93"/>
              <a:gd name="f306" fmla="*/ f233 f83 1"/>
              <a:gd name="f307" fmla="*/ f234 f83 1"/>
              <a:gd name="f308" fmla="*/ f236 f84 1"/>
              <a:gd name="f309" fmla="*/ f235 f84 1"/>
              <a:gd name="f310" fmla="*/ f237 f83 1"/>
              <a:gd name="f311" fmla="*/ f238 f84 1"/>
              <a:gd name="f312" fmla="*/ f239 f83 1"/>
              <a:gd name="f313" fmla="*/ f240 f83 1"/>
              <a:gd name="f314" fmla="*/ f241 f84 1"/>
              <a:gd name="f315" fmla="*/ f242 f83 1"/>
              <a:gd name="f316" fmla="*/ f243 f84 1"/>
              <a:gd name="f317" fmla="*/ f244 f83 1"/>
              <a:gd name="f318" fmla="*/ f245 f84 1"/>
              <a:gd name="f319" fmla="*/ f246 f83 1"/>
              <a:gd name="f320" fmla="*/ f247 f84 1"/>
              <a:gd name="f321" fmla="*/ f248 f83 1"/>
              <a:gd name="f322" fmla="*/ f249 f84 1"/>
              <a:gd name="f323" fmla="*/ f250 f83 1"/>
              <a:gd name="f324" fmla="*/ f251 f84 1"/>
              <a:gd name="f325" fmla="*/ f252 f83 1"/>
              <a:gd name="f326" fmla="*/ f253 f84 1"/>
              <a:gd name="f327" fmla="*/ f254 f83 1"/>
              <a:gd name="f328" fmla="*/ f255 f84 1"/>
              <a:gd name="f329" fmla="*/ f256 f83 1"/>
              <a:gd name="f330" fmla="*/ f257 f84 1"/>
              <a:gd name="f331" fmla="*/ f258 f83 1"/>
              <a:gd name="f332" fmla="*/ f259 f84 1"/>
              <a:gd name="f333" fmla="*/ f260 f83 1"/>
              <a:gd name="f334" fmla="*/ f261 f84 1"/>
              <a:gd name="f335" fmla="*/ f262 f83 1"/>
              <a:gd name="f336" fmla="*/ f263 f84 1"/>
              <a:gd name="f337" fmla="*/ f264 f83 1"/>
              <a:gd name="f338" fmla="*/ f265 f84 1"/>
              <a:gd name="f339" fmla="*/ f266 f83 1"/>
              <a:gd name="f340" fmla="*/ f267 f84 1"/>
              <a:gd name="f341" fmla="*/ f268 f83 1"/>
              <a:gd name="f342" fmla="*/ f269 f84 1"/>
              <a:gd name="f343" fmla="*/ f270 f83 1"/>
              <a:gd name="f344" fmla="*/ f271 f84 1"/>
              <a:gd name="f345" fmla="*/ f272 f83 1"/>
              <a:gd name="f346" fmla="*/ f273 f84 1"/>
              <a:gd name="f347" fmla="*/ f274 f83 1"/>
              <a:gd name="f348" fmla="*/ f275 f84 1"/>
              <a:gd name="f349" fmla="*/ f276 f83 1"/>
              <a:gd name="f350" fmla="*/ f277 f84 1"/>
              <a:gd name="f351" fmla="*/ f278 f83 1"/>
              <a:gd name="f352" fmla="*/ f279 f84 1"/>
              <a:gd name="f353" fmla="*/ f280 f83 1"/>
              <a:gd name="f354" fmla="*/ f281 f84 1"/>
              <a:gd name="f355" fmla="*/ f282 f83 1"/>
              <a:gd name="f356" fmla="*/ f283 f84 1"/>
              <a:gd name="f357" fmla="*/ f284 f83 1"/>
              <a:gd name="f358" fmla="*/ f285 f84 1"/>
              <a:gd name="f359" fmla="*/ f286 f83 1"/>
              <a:gd name="f360" fmla="*/ f287 f84 1"/>
              <a:gd name="f361" fmla="*/ f288 f83 1"/>
              <a:gd name="f362" fmla="*/ f289 f84 1"/>
              <a:gd name="f363" fmla="*/ f290 f83 1"/>
              <a:gd name="f364" fmla="*/ f291 f84 1"/>
              <a:gd name="f365" fmla="*/ f292 f83 1"/>
              <a:gd name="f366" fmla="*/ f293 f84 1"/>
              <a:gd name="f367" fmla="*/ f294 f83 1"/>
              <a:gd name="f368" fmla="*/ f295 f84 1"/>
              <a:gd name="f369" fmla="*/ f296 f83 1"/>
              <a:gd name="f370" fmla="*/ f297 f84 1"/>
              <a:gd name="f371" fmla="*/ f298 f83 1"/>
              <a:gd name="f372" fmla="*/ f299 f84 1"/>
              <a:gd name="f373" fmla="*/ f300 f83 1"/>
              <a:gd name="f374" fmla="*/ f301 f84 1"/>
              <a:gd name="f375" fmla="*/ f302 f83 1"/>
              <a:gd name="f376" fmla="*/ f303 f84 1"/>
              <a:gd name="f377" fmla="*/ f304 f83 1"/>
              <a:gd name="f378" fmla="*/ f305 f84 1"/>
            </a:gdLst>
            <a:ahLst/>
            <a:cxnLst>
              <a:cxn ang="3cd4">
                <a:pos x="hc" y="t"/>
              </a:cxn>
              <a:cxn ang="0">
                <a:pos x="r" y="vc"/>
              </a:cxn>
              <a:cxn ang="cd4">
                <a:pos x="hc" y="b"/>
              </a:cxn>
              <a:cxn ang="cd2">
                <a:pos x="l" y="vc"/>
              </a:cxn>
              <a:cxn ang="f163">
                <a:pos x="f310" y="f311"/>
              </a:cxn>
              <a:cxn ang="f163">
                <a:pos x="f312" y="f311"/>
              </a:cxn>
              <a:cxn ang="f163">
                <a:pos x="f313" y="f314"/>
              </a:cxn>
              <a:cxn ang="f163">
                <a:pos x="f315" y="f316"/>
              </a:cxn>
              <a:cxn ang="f163">
                <a:pos x="f317" y="f318"/>
              </a:cxn>
              <a:cxn ang="f163">
                <a:pos x="f319" y="f320"/>
              </a:cxn>
              <a:cxn ang="f163">
                <a:pos x="f321" y="f322"/>
              </a:cxn>
              <a:cxn ang="f163">
                <a:pos x="f323" y="f324"/>
              </a:cxn>
              <a:cxn ang="f163">
                <a:pos x="f325" y="f326"/>
              </a:cxn>
              <a:cxn ang="f163">
                <a:pos x="f327" y="f328"/>
              </a:cxn>
              <a:cxn ang="f163">
                <a:pos x="f329" y="f330"/>
              </a:cxn>
              <a:cxn ang="f163">
                <a:pos x="f331" y="f332"/>
              </a:cxn>
              <a:cxn ang="f163">
                <a:pos x="f333" y="f334"/>
              </a:cxn>
              <a:cxn ang="f163">
                <a:pos x="f335" y="f336"/>
              </a:cxn>
              <a:cxn ang="f163">
                <a:pos x="f337" y="f338"/>
              </a:cxn>
              <a:cxn ang="f163">
                <a:pos x="f339" y="f340"/>
              </a:cxn>
              <a:cxn ang="f163">
                <a:pos x="f341" y="f342"/>
              </a:cxn>
              <a:cxn ang="f163">
                <a:pos x="f343" y="f344"/>
              </a:cxn>
              <a:cxn ang="f163">
                <a:pos x="f345" y="f346"/>
              </a:cxn>
              <a:cxn ang="f163">
                <a:pos x="f347" y="f348"/>
              </a:cxn>
              <a:cxn ang="f163">
                <a:pos x="f349" y="f350"/>
              </a:cxn>
              <a:cxn ang="f163">
                <a:pos x="f351" y="f352"/>
              </a:cxn>
              <a:cxn ang="f163">
                <a:pos x="f353" y="f354"/>
              </a:cxn>
              <a:cxn ang="f163">
                <a:pos x="f355" y="f356"/>
              </a:cxn>
              <a:cxn ang="f163">
                <a:pos x="f357" y="f358"/>
              </a:cxn>
              <a:cxn ang="f163">
                <a:pos x="f359" y="f360"/>
              </a:cxn>
              <a:cxn ang="f163">
                <a:pos x="f361" y="f362"/>
              </a:cxn>
              <a:cxn ang="f163">
                <a:pos x="f363" y="f364"/>
              </a:cxn>
              <a:cxn ang="f163">
                <a:pos x="f365" y="f366"/>
              </a:cxn>
              <a:cxn ang="f163">
                <a:pos x="f367" y="f368"/>
              </a:cxn>
              <a:cxn ang="f163">
                <a:pos x="f369" y="f370"/>
              </a:cxn>
              <a:cxn ang="f163">
                <a:pos x="f371" y="f372"/>
              </a:cxn>
              <a:cxn ang="f163">
                <a:pos x="f373" y="f374"/>
              </a:cxn>
              <a:cxn ang="f163">
                <a:pos x="f375" y="f376"/>
              </a:cxn>
              <a:cxn ang="f163">
                <a:pos x="f377" y="f378"/>
              </a:cxn>
              <a:cxn ang="f163">
                <a:pos x="f310" y="f311"/>
              </a:cxn>
            </a:cxnLst>
            <a:rect l="f306" t="f309" r="f307" b="f308"/>
            <a:pathLst>
              <a:path w="559472" h="3709642">
                <a:moveTo>
                  <a:pt x="f5" y="f5"/>
                </a:moveTo>
                <a:lnTo>
                  <a:pt x="f8" y="f5"/>
                </a:lnTo>
                <a:lnTo>
                  <a:pt x="f9" y="f10"/>
                </a:lnTo>
                <a:cubicBezTo>
                  <a:pt x="f11" y="f12"/>
                  <a:pt x="f13" y="f14"/>
                  <a:pt x="f15" y="f16"/>
                </a:cubicBezTo>
                <a:cubicBezTo>
                  <a:pt x="f17" y="f18"/>
                  <a:pt x="f19" y="f20"/>
                  <a:pt x="f21" y="f7"/>
                </a:cubicBezTo>
                <a:lnTo>
                  <a:pt x="f22" y="f23"/>
                </a:lnTo>
                <a:lnTo>
                  <a:pt x="f24" y="f25"/>
                </a:lnTo>
                <a:lnTo>
                  <a:pt x="f26" y="f27"/>
                </a:lnTo>
                <a:lnTo>
                  <a:pt x="f28" y="f29"/>
                </a:lnTo>
                <a:lnTo>
                  <a:pt x="f30" y="f31"/>
                </a:lnTo>
                <a:lnTo>
                  <a:pt x="f32" y="f33"/>
                </a:lnTo>
                <a:lnTo>
                  <a:pt x="f34" y="f35"/>
                </a:lnTo>
                <a:lnTo>
                  <a:pt x="f36" y="f37"/>
                </a:lnTo>
                <a:lnTo>
                  <a:pt x="f38" y="f39"/>
                </a:lnTo>
                <a:lnTo>
                  <a:pt x="f40" y="f41"/>
                </a:lnTo>
                <a:lnTo>
                  <a:pt x="f42" y="f43"/>
                </a:lnTo>
                <a:lnTo>
                  <a:pt x="f44" y="f45"/>
                </a:lnTo>
                <a:lnTo>
                  <a:pt x="f46" y="f47"/>
                </a:lnTo>
                <a:lnTo>
                  <a:pt x="f48" y="f49"/>
                </a:lnTo>
                <a:lnTo>
                  <a:pt x="f50" y="f51"/>
                </a:lnTo>
                <a:lnTo>
                  <a:pt x="f52" y="f53"/>
                </a:lnTo>
                <a:lnTo>
                  <a:pt x="f54" y="f55"/>
                </a:ln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5" y="f5"/>
                </a:lnTo>
                <a:close/>
              </a:path>
            </a:pathLst>
          </a:custGeom>
          <a:solidFill>
            <a:srgbClr val="FFFFFF">
              <a:alpha val="20000"/>
            </a:srgbClr>
          </a:solidFill>
          <a:ln cap="rnd">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pic>
        <p:nvPicPr>
          <p:cNvPr id="6" name="Picture 4">
            <a:extLst>
              <a:ext uri="{FF2B5EF4-FFF2-40B4-BE49-F238E27FC236}">
                <a16:creationId xmlns:a16="http://schemas.microsoft.com/office/drawing/2014/main" id="{6EADF263-AD78-C2DF-1C5A-8193C7F8730A}"/>
              </a:ext>
            </a:extLst>
          </p:cNvPr>
          <p:cNvPicPr>
            <a:picLocks noChangeAspect="1"/>
          </p:cNvPicPr>
          <p:nvPr/>
        </p:nvPicPr>
        <p:blipFill>
          <a:blip r:embed="rId5"/>
          <a:srcRect l="50181" r="45812" b="-1"/>
          <a:stretch>
            <a:fillRect/>
          </a:stretch>
        </p:blipFill>
        <p:spPr>
          <a:xfrm>
            <a:off x="7228756" y="0"/>
            <a:ext cx="4963244" cy="6858000"/>
          </a:xfrm>
          <a:prstGeom prst="rect">
            <a:avLst/>
          </a:prstGeom>
          <a:noFill/>
          <a:ln cap="rnd">
            <a:noFill/>
          </a:ln>
        </p:spPr>
      </p:pic>
      <p:pic>
        <p:nvPicPr>
          <p:cNvPr id="7" name="pos">
            <a:extLst>
              <a:ext uri="{FF2B5EF4-FFF2-40B4-BE49-F238E27FC236}">
                <a16:creationId xmlns:a16="http://schemas.microsoft.com/office/drawing/2014/main" id="{33228708-7687-C3B4-58C1-A480FFB215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15634" y="44467"/>
            <a:ext cx="730248" cy="730248"/>
          </a:xfrm>
          <a:prstGeom prst="rect">
            <a:avLst/>
          </a:prstGeom>
          <a:noFill/>
          <a:ln cap="rnd">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 presetClass="mediacall" presetSubtype="0" fill="hold" nodeType="withEffect">
                                  <p:stCondLst>
                                    <p:cond delay="500"/>
                                  </p:stCondLst>
                                  <p:childTnLst>
                                    <p:cmd type="call" cmd="playFrom(0.0)">
                                      <p:cBhvr>
                                        <p:cTn id="9"/>
                                        <p:tgtEl>
                                          <p:spTgt spid="7"/>
                                        </p:tgtEl>
                                      </p:cBhvr>
                                    </p:cmd>
                                  </p:childTnLst>
                                </p:cTn>
                              </p:par>
                              <p:par>
                                <p:cTn id="10" presetID="1" presetClass="entr" presetSubtype="0" fill="hold" nodeType="withEffect">
                                  <p:stCondLst>
                                    <p:cond delay="1000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p:cTn id="12">
                  <p:stCondLst>
                    <p:cond delay="indefinite"/>
                  </p:stCondLst>
                  <p:endCondLst>
                    <p:cond evt="onNext" delay="0">
                      <p:tgtEl>
                        <p:sldTgt/>
                      </p:tgtEl>
                    </p:cond>
                    <p:cond evt="onPrev"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1">
            <a:extLst>
              <a:ext uri="{FF2B5EF4-FFF2-40B4-BE49-F238E27FC236}">
                <a16:creationId xmlns:a16="http://schemas.microsoft.com/office/drawing/2014/main" id="{B9D8327E-985C-5B52-F527-A3C7EACDDEA6}"/>
              </a:ext>
            </a:extLst>
          </p:cNvPr>
          <p:cNvSpPr>
            <a:spLocks noMove="1" noResize="1"/>
          </p:cNvSpPr>
          <p:nvPr/>
        </p:nvSpPr>
        <p:spPr>
          <a:xfrm>
            <a:off x="0" y="0"/>
            <a:ext cx="12191996" cy="6858000"/>
          </a:xfrm>
          <a:prstGeom prst="rect">
            <a:avLst/>
          </a:prstGeom>
          <a:blipFill>
            <a:blip r:embed="rId4">
              <a:alphaModFix/>
            </a:blip>
            <a:stretch>
              <a:fillRect/>
            </a:stretch>
          </a:blipFill>
          <a:ln cap="rnd">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sp>
        <p:nvSpPr>
          <p:cNvPr id="3" name="Title 1">
            <a:extLst>
              <a:ext uri="{FF2B5EF4-FFF2-40B4-BE49-F238E27FC236}">
                <a16:creationId xmlns:a16="http://schemas.microsoft.com/office/drawing/2014/main" id="{D86B1248-D825-1BCF-788D-B442B22F1910}"/>
              </a:ext>
            </a:extLst>
          </p:cNvPr>
          <p:cNvSpPr txBox="1">
            <a:spLocks noGrp="1"/>
          </p:cNvSpPr>
          <p:nvPr>
            <p:ph type="title"/>
          </p:nvPr>
        </p:nvSpPr>
        <p:spPr>
          <a:xfrm>
            <a:off x="648931" y="629262"/>
            <a:ext cx="4166509" cy="1622319"/>
          </a:xfrm>
          <a:prstGeom prst="rect">
            <a:avLst/>
          </a:prstGeom>
          <a:noFill/>
          <a:ln>
            <a:noFill/>
          </a:ln>
        </p:spPr>
        <p:txBody>
          <a:bodyPr vert="horz" wrap="square" lIns="91440" tIns="45720" rIns="91440" bIns="45720" anchor="t" anchorCtr="0" compatLnSpc="1">
            <a:normAutofit/>
          </a:bodyPr>
          <a:lstStyle/>
          <a:p>
            <a:pPr lvl="0"/>
            <a:r>
              <a:rPr lang="en-US"/>
              <a:t>Technology Architecture</a:t>
            </a:r>
          </a:p>
        </p:txBody>
      </p:sp>
      <p:sp>
        <p:nvSpPr>
          <p:cNvPr id="4" name="Freeform 31">
            <a:extLst>
              <a:ext uri="{FF2B5EF4-FFF2-40B4-BE49-F238E27FC236}">
                <a16:creationId xmlns:a16="http://schemas.microsoft.com/office/drawing/2014/main" id="{EF0D03BD-316C-695C-B7C5-5AD52B983630}"/>
              </a:ext>
            </a:extLst>
          </p:cNvPr>
          <p:cNvSpPr>
            <a:spLocks noMove="1" noResize="1"/>
          </p:cNvSpPr>
          <p:nvPr/>
        </p:nvSpPr>
        <p:spPr>
          <a:xfrm>
            <a:off x="4994023" y="0"/>
            <a:ext cx="559475" cy="3709638"/>
          </a:xfrm>
          <a:custGeom>
            <a:avLst/>
            <a:gdLst>
              <a:gd name="f0" fmla="val 10800000"/>
              <a:gd name="f1" fmla="val 5400000"/>
              <a:gd name="f2" fmla="val 180"/>
              <a:gd name="f3" fmla="val w"/>
              <a:gd name="f4" fmla="val h"/>
              <a:gd name="f5" fmla="val 0"/>
              <a:gd name="f6" fmla="val 559472"/>
              <a:gd name="f7" fmla="val 3709642"/>
              <a:gd name="f8" fmla="val 473952"/>
              <a:gd name="f9" fmla="val 485840"/>
              <a:gd name="f10" fmla="val 161194"/>
              <a:gd name="f11" fmla="val 552063"/>
              <a:gd name="f12" fmla="val 1147770"/>
              <a:gd name="f13" fmla="val 592441"/>
              <a:gd name="f14" fmla="val 3086737"/>
              <a:gd name="f15" fmla="val 523949"/>
              <a:gd name="f16" fmla="val 3672197"/>
              <a:gd name="f17" fmla="val 500842"/>
              <a:gd name="f18" fmla="val 3684557"/>
              <a:gd name="f19" fmla="val 477855"/>
              <a:gd name="f20" fmla="val 3697282"/>
              <a:gd name="f21" fmla="val 454748"/>
              <a:gd name="f22" fmla="val 448224"/>
              <a:gd name="f23" fmla="val 3510471"/>
              <a:gd name="f24" fmla="val 443564"/>
              <a:gd name="f25" fmla="val 3408563"/>
              <a:gd name="f26" fmla="val 438902"/>
              <a:gd name="f27" fmla="val 3304407"/>
              <a:gd name="f28" fmla="val 433941"/>
              <a:gd name="f29" fmla="val 3198777"/>
              <a:gd name="f30" fmla="val 427584"/>
              <a:gd name="f31" fmla="val 3092510"/>
              <a:gd name="f32" fmla="val 420988"/>
              <a:gd name="f33" fmla="val 2984390"/>
              <a:gd name="f34" fmla="val 414330"/>
              <a:gd name="f35" fmla="val 2874401"/>
              <a:gd name="f36" fmla="val 406840"/>
              <a:gd name="f37" fmla="val 2762980"/>
              <a:gd name="f38" fmla="val 397745"/>
              <a:gd name="f39" fmla="val 2650566"/>
              <a:gd name="f40" fmla="val 389154"/>
              <a:gd name="f41" fmla="val 2536612"/>
              <a:gd name="f42" fmla="val 379225"/>
              <a:gd name="f43" fmla="val 2421642"/>
              <a:gd name="f44" fmla="val 368316"/>
              <a:gd name="f45" fmla="val 2305627"/>
              <a:gd name="f46" fmla="val 357466"/>
              <a:gd name="f47" fmla="val 2189233"/>
              <a:gd name="f48" fmla="val 344982"/>
              <a:gd name="f49" fmla="val 2071473"/>
              <a:gd name="f50" fmla="val 332466"/>
              <a:gd name="f51" fmla="val 1952216"/>
              <a:gd name="f52" fmla="val 319121"/>
              <a:gd name="f53" fmla="val 1833776"/>
              <a:gd name="f54" fmla="val 304408"/>
              <a:gd name="f55" fmla="val 1713948"/>
              <a:gd name="f56" fmla="val 288685"/>
              <a:gd name="f57" fmla="val 1592703"/>
              <a:gd name="f58" fmla="val 273050"/>
              <a:gd name="f59" fmla="val 1471451"/>
              <a:gd name="f60" fmla="val 255813"/>
              <a:gd name="f61" fmla="val 1350328"/>
              <a:gd name="f62" fmla="val 237060"/>
              <a:gd name="f63" fmla="val 1227080"/>
              <a:gd name="f64" fmla="val 218488"/>
              <a:gd name="f65" fmla="val 1106065"/>
              <a:gd name="f66" fmla="val 198221"/>
              <a:gd name="f67" fmla="val 982940"/>
              <a:gd name="f68" fmla="val 177152"/>
              <a:gd name="f69" fmla="val 858755"/>
              <a:gd name="f70" fmla="val 155551"/>
              <a:gd name="f71" fmla="val 736861"/>
              <a:gd name="f72" fmla="val 131782"/>
              <a:gd name="f73" fmla="val 613645"/>
              <a:gd name="f74" fmla="val 107123"/>
              <a:gd name="f75" fmla="val 490500"/>
              <a:gd name="f76" fmla="val 82552"/>
              <a:gd name="f77" fmla="val 367348"/>
              <a:gd name="f78" fmla="val 55608"/>
              <a:gd name="f79" fmla="val 244762"/>
              <a:gd name="f80" fmla="val 28130"/>
              <a:gd name="f81" fmla="val 122220"/>
              <a:gd name="f82" fmla="+- 0 0 -90"/>
              <a:gd name="f83" fmla="*/ f3 1 559472"/>
              <a:gd name="f84" fmla="*/ f4 1 3709642"/>
              <a:gd name="f85" fmla="val f5"/>
              <a:gd name="f86" fmla="val f6"/>
              <a:gd name="f87" fmla="val f7"/>
              <a:gd name="f88" fmla="*/ f82 f0 1"/>
              <a:gd name="f89" fmla="+- f87 0 f85"/>
              <a:gd name="f90" fmla="+- f86 0 f85"/>
              <a:gd name="f91" fmla="*/ f88 1 f2"/>
              <a:gd name="f92" fmla="*/ f90 1 559472"/>
              <a:gd name="f93" fmla="*/ f89 1 3709642"/>
              <a:gd name="f94" fmla="*/ 0 f90 1"/>
              <a:gd name="f95" fmla="*/ 0 f89 1"/>
              <a:gd name="f96" fmla="*/ 473952 f90 1"/>
              <a:gd name="f97" fmla="*/ 485840 f90 1"/>
              <a:gd name="f98" fmla="*/ 161194 f89 1"/>
              <a:gd name="f99" fmla="*/ 523949 f90 1"/>
              <a:gd name="f100" fmla="*/ 3672197 f89 1"/>
              <a:gd name="f101" fmla="*/ 454748 f90 1"/>
              <a:gd name="f102" fmla="*/ 3709642 f89 1"/>
              <a:gd name="f103" fmla="*/ 448224 f90 1"/>
              <a:gd name="f104" fmla="*/ 3510471 f89 1"/>
              <a:gd name="f105" fmla="*/ 443564 f90 1"/>
              <a:gd name="f106" fmla="*/ 3408563 f89 1"/>
              <a:gd name="f107" fmla="*/ 438902 f90 1"/>
              <a:gd name="f108" fmla="*/ 3304407 f89 1"/>
              <a:gd name="f109" fmla="*/ 433941 f90 1"/>
              <a:gd name="f110" fmla="*/ 3198777 f89 1"/>
              <a:gd name="f111" fmla="*/ 427584 f90 1"/>
              <a:gd name="f112" fmla="*/ 3092510 f89 1"/>
              <a:gd name="f113" fmla="*/ 420988 f90 1"/>
              <a:gd name="f114" fmla="*/ 2984390 f89 1"/>
              <a:gd name="f115" fmla="*/ 414330 f90 1"/>
              <a:gd name="f116" fmla="*/ 2874401 f89 1"/>
              <a:gd name="f117" fmla="*/ 406840 f90 1"/>
              <a:gd name="f118" fmla="*/ 2762980 f89 1"/>
              <a:gd name="f119" fmla="*/ 397745 f90 1"/>
              <a:gd name="f120" fmla="*/ 2650566 f89 1"/>
              <a:gd name="f121" fmla="*/ 389154 f90 1"/>
              <a:gd name="f122" fmla="*/ 2536612 f89 1"/>
              <a:gd name="f123" fmla="*/ 379225 f90 1"/>
              <a:gd name="f124" fmla="*/ 2421642 f89 1"/>
              <a:gd name="f125" fmla="*/ 368316 f90 1"/>
              <a:gd name="f126" fmla="*/ 2305627 f89 1"/>
              <a:gd name="f127" fmla="*/ 357466 f90 1"/>
              <a:gd name="f128" fmla="*/ 2189233 f89 1"/>
              <a:gd name="f129" fmla="*/ 344982 f90 1"/>
              <a:gd name="f130" fmla="*/ 2071473 f89 1"/>
              <a:gd name="f131" fmla="*/ 332466 f90 1"/>
              <a:gd name="f132" fmla="*/ 1952216 f89 1"/>
              <a:gd name="f133" fmla="*/ 319121 f90 1"/>
              <a:gd name="f134" fmla="*/ 1833776 f89 1"/>
              <a:gd name="f135" fmla="*/ 304408 f90 1"/>
              <a:gd name="f136" fmla="*/ 1713948 f89 1"/>
              <a:gd name="f137" fmla="*/ 288685 f90 1"/>
              <a:gd name="f138" fmla="*/ 1592703 f89 1"/>
              <a:gd name="f139" fmla="*/ 273050 f90 1"/>
              <a:gd name="f140" fmla="*/ 1471451 f89 1"/>
              <a:gd name="f141" fmla="*/ 255813 f90 1"/>
              <a:gd name="f142" fmla="*/ 1350328 f89 1"/>
              <a:gd name="f143" fmla="*/ 237060 f90 1"/>
              <a:gd name="f144" fmla="*/ 1227080 f89 1"/>
              <a:gd name="f145" fmla="*/ 218488 f90 1"/>
              <a:gd name="f146" fmla="*/ 1106065 f89 1"/>
              <a:gd name="f147" fmla="*/ 198221 f90 1"/>
              <a:gd name="f148" fmla="*/ 982940 f89 1"/>
              <a:gd name="f149" fmla="*/ 177152 f90 1"/>
              <a:gd name="f150" fmla="*/ 858755 f89 1"/>
              <a:gd name="f151" fmla="*/ 155551 f90 1"/>
              <a:gd name="f152" fmla="*/ 736861 f89 1"/>
              <a:gd name="f153" fmla="*/ 131782 f90 1"/>
              <a:gd name="f154" fmla="*/ 613645 f89 1"/>
              <a:gd name="f155" fmla="*/ 107123 f90 1"/>
              <a:gd name="f156" fmla="*/ 490500 f89 1"/>
              <a:gd name="f157" fmla="*/ 82552 f90 1"/>
              <a:gd name="f158" fmla="*/ 367348 f89 1"/>
              <a:gd name="f159" fmla="*/ 55608 f90 1"/>
              <a:gd name="f160" fmla="*/ 244762 f89 1"/>
              <a:gd name="f161" fmla="*/ 28130 f90 1"/>
              <a:gd name="f162" fmla="*/ 122220 f89 1"/>
              <a:gd name="f163" fmla="+- f91 0 f1"/>
              <a:gd name="f164" fmla="*/ f94 1 559472"/>
              <a:gd name="f165" fmla="*/ f95 1 3709642"/>
              <a:gd name="f166" fmla="*/ f96 1 559472"/>
              <a:gd name="f167" fmla="*/ f97 1 559472"/>
              <a:gd name="f168" fmla="*/ f98 1 3709642"/>
              <a:gd name="f169" fmla="*/ f99 1 559472"/>
              <a:gd name="f170" fmla="*/ f100 1 3709642"/>
              <a:gd name="f171" fmla="*/ f101 1 559472"/>
              <a:gd name="f172" fmla="*/ f102 1 3709642"/>
              <a:gd name="f173" fmla="*/ f103 1 559472"/>
              <a:gd name="f174" fmla="*/ f104 1 3709642"/>
              <a:gd name="f175" fmla="*/ f105 1 559472"/>
              <a:gd name="f176" fmla="*/ f106 1 3709642"/>
              <a:gd name="f177" fmla="*/ f107 1 559472"/>
              <a:gd name="f178" fmla="*/ f108 1 3709642"/>
              <a:gd name="f179" fmla="*/ f109 1 559472"/>
              <a:gd name="f180" fmla="*/ f110 1 3709642"/>
              <a:gd name="f181" fmla="*/ f111 1 559472"/>
              <a:gd name="f182" fmla="*/ f112 1 3709642"/>
              <a:gd name="f183" fmla="*/ f113 1 559472"/>
              <a:gd name="f184" fmla="*/ f114 1 3709642"/>
              <a:gd name="f185" fmla="*/ f115 1 559472"/>
              <a:gd name="f186" fmla="*/ f116 1 3709642"/>
              <a:gd name="f187" fmla="*/ f117 1 559472"/>
              <a:gd name="f188" fmla="*/ f118 1 3709642"/>
              <a:gd name="f189" fmla="*/ f119 1 559472"/>
              <a:gd name="f190" fmla="*/ f120 1 3709642"/>
              <a:gd name="f191" fmla="*/ f121 1 559472"/>
              <a:gd name="f192" fmla="*/ f122 1 3709642"/>
              <a:gd name="f193" fmla="*/ f123 1 559472"/>
              <a:gd name="f194" fmla="*/ f124 1 3709642"/>
              <a:gd name="f195" fmla="*/ f125 1 559472"/>
              <a:gd name="f196" fmla="*/ f126 1 3709642"/>
              <a:gd name="f197" fmla="*/ f127 1 559472"/>
              <a:gd name="f198" fmla="*/ f128 1 3709642"/>
              <a:gd name="f199" fmla="*/ f129 1 559472"/>
              <a:gd name="f200" fmla="*/ f130 1 3709642"/>
              <a:gd name="f201" fmla="*/ f131 1 559472"/>
              <a:gd name="f202" fmla="*/ f132 1 3709642"/>
              <a:gd name="f203" fmla="*/ f133 1 559472"/>
              <a:gd name="f204" fmla="*/ f134 1 3709642"/>
              <a:gd name="f205" fmla="*/ f135 1 559472"/>
              <a:gd name="f206" fmla="*/ f136 1 3709642"/>
              <a:gd name="f207" fmla="*/ f137 1 559472"/>
              <a:gd name="f208" fmla="*/ f138 1 3709642"/>
              <a:gd name="f209" fmla="*/ f139 1 559472"/>
              <a:gd name="f210" fmla="*/ f140 1 3709642"/>
              <a:gd name="f211" fmla="*/ f141 1 559472"/>
              <a:gd name="f212" fmla="*/ f142 1 3709642"/>
              <a:gd name="f213" fmla="*/ f143 1 559472"/>
              <a:gd name="f214" fmla="*/ f144 1 3709642"/>
              <a:gd name="f215" fmla="*/ f145 1 559472"/>
              <a:gd name="f216" fmla="*/ f146 1 3709642"/>
              <a:gd name="f217" fmla="*/ f147 1 559472"/>
              <a:gd name="f218" fmla="*/ f148 1 3709642"/>
              <a:gd name="f219" fmla="*/ f149 1 559472"/>
              <a:gd name="f220" fmla="*/ f150 1 3709642"/>
              <a:gd name="f221" fmla="*/ f151 1 559472"/>
              <a:gd name="f222" fmla="*/ f152 1 3709642"/>
              <a:gd name="f223" fmla="*/ f153 1 559472"/>
              <a:gd name="f224" fmla="*/ f154 1 3709642"/>
              <a:gd name="f225" fmla="*/ f155 1 559472"/>
              <a:gd name="f226" fmla="*/ f156 1 3709642"/>
              <a:gd name="f227" fmla="*/ f157 1 559472"/>
              <a:gd name="f228" fmla="*/ f158 1 3709642"/>
              <a:gd name="f229" fmla="*/ f159 1 559472"/>
              <a:gd name="f230" fmla="*/ f160 1 3709642"/>
              <a:gd name="f231" fmla="*/ f161 1 559472"/>
              <a:gd name="f232" fmla="*/ f162 1 3709642"/>
              <a:gd name="f233" fmla="*/ f85 1 f92"/>
              <a:gd name="f234" fmla="*/ f86 1 f92"/>
              <a:gd name="f235" fmla="*/ f85 1 f93"/>
              <a:gd name="f236" fmla="*/ f87 1 f93"/>
              <a:gd name="f237" fmla="*/ f164 1 f92"/>
              <a:gd name="f238" fmla="*/ f165 1 f93"/>
              <a:gd name="f239" fmla="*/ f166 1 f92"/>
              <a:gd name="f240" fmla="*/ f167 1 f92"/>
              <a:gd name="f241" fmla="*/ f168 1 f93"/>
              <a:gd name="f242" fmla="*/ f169 1 f92"/>
              <a:gd name="f243" fmla="*/ f170 1 f93"/>
              <a:gd name="f244" fmla="*/ f171 1 f92"/>
              <a:gd name="f245" fmla="*/ f172 1 f93"/>
              <a:gd name="f246" fmla="*/ f173 1 f92"/>
              <a:gd name="f247" fmla="*/ f174 1 f93"/>
              <a:gd name="f248" fmla="*/ f175 1 f92"/>
              <a:gd name="f249" fmla="*/ f176 1 f93"/>
              <a:gd name="f250" fmla="*/ f177 1 f92"/>
              <a:gd name="f251" fmla="*/ f178 1 f93"/>
              <a:gd name="f252" fmla="*/ f179 1 f92"/>
              <a:gd name="f253" fmla="*/ f180 1 f93"/>
              <a:gd name="f254" fmla="*/ f181 1 f92"/>
              <a:gd name="f255" fmla="*/ f182 1 f93"/>
              <a:gd name="f256" fmla="*/ f183 1 f92"/>
              <a:gd name="f257" fmla="*/ f184 1 f93"/>
              <a:gd name="f258" fmla="*/ f185 1 f92"/>
              <a:gd name="f259" fmla="*/ f186 1 f93"/>
              <a:gd name="f260" fmla="*/ f187 1 f92"/>
              <a:gd name="f261" fmla="*/ f188 1 f93"/>
              <a:gd name="f262" fmla="*/ f189 1 f92"/>
              <a:gd name="f263" fmla="*/ f190 1 f93"/>
              <a:gd name="f264" fmla="*/ f191 1 f92"/>
              <a:gd name="f265" fmla="*/ f192 1 f93"/>
              <a:gd name="f266" fmla="*/ f193 1 f92"/>
              <a:gd name="f267" fmla="*/ f194 1 f93"/>
              <a:gd name="f268" fmla="*/ f195 1 f92"/>
              <a:gd name="f269" fmla="*/ f196 1 f93"/>
              <a:gd name="f270" fmla="*/ f197 1 f92"/>
              <a:gd name="f271" fmla="*/ f198 1 f93"/>
              <a:gd name="f272" fmla="*/ f199 1 f92"/>
              <a:gd name="f273" fmla="*/ f200 1 f93"/>
              <a:gd name="f274" fmla="*/ f201 1 f92"/>
              <a:gd name="f275" fmla="*/ f202 1 f93"/>
              <a:gd name="f276" fmla="*/ f203 1 f92"/>
              <a:gd name="f277" fmla="*/ f204 1 f93"/>
              <a:gd name="f278" fmla="*/ f205 1 f92"/>
              <a:gd name="f279" fmla="*/ f206 1 f93"/>
              <a:gd name="f280" fmla="*/ f207 1 f92"/>
              <a:gd name="f281" fmla="*/ f208 1 f93"/>
              <a:gd name="f282" fmla="*/ f209 1 f92"/>
              <a:gd name="f283" fmla="*/ f210 1 f93"/>
              <a:gd name="f284" fmla="*/ f211 1 f92"/>
              <a:gd name="f285" fmla="*/ f212 1 f93"/>
              <a:gd name="f286" fmla="*/ f213 1 f92"/>
              <a:gd name="f287" fmla="*/ f214 1 f93"/>
              <a:gd name="f288" fmla="*/ f215 1 f92"/>
              <a:gd name="f289" fmla="*/ f216 1 f93"/>
              <a:gd name="f290" fmla="*/ f217 1 f92"/>
              <a:gd name="f291" fmla="*/ f218 1 f93"/>
              <a:gd name="f292" fmla="*/ f219 1 f92"/>
              <a:gd name="f293" fmla="*/ f220 1 f93"/>
              <a:gd name="f294" fmla="*/ f221 1 f92"/>
              <a:gd name="f295" fmla="*/ f222 1 f93"/>
              <a:gd name="f296" fmla="*/ f223 1 f92"/>
              <a:gd name="f297" fmla="*/ f224 1 f93"/>
              <a:gd name="f298" fmla="*/ f225 1 f92"/>
              <a:gd name="f299" fmla="*/ f226 1 f93"/>
              <a:gd name="f300" fmla="*/ f227 1 f92"/>
              <a:gd name="f301" fmla="*/ f228 1 f93"/>
              <a:gd name="f302" fmla="*/ f229 1 f92"/>
              <a:gd name="f303" fmla="*/ f230 1 f93"/>
              <a:gd name="f304" fmla="*/ f231 1 f92"/>
              <a:gd name="f305" fmla="*/ f232 1 f93"/>
              <a:gd name="f306" fmla="*/ f233 f83 1"/>
              <a:gd name="f307" fmla="*/ f234 f83 1"/>
              <a:gd name="f308" fmla="*/ f236 f84 1"/>
              <a:gd name="f309" fmla="*/ f235 f84 1"/>
              <a:gd name="f310" fmla="*/ f237 f83 1"/>
              <a:gd name="f311" fmla="*/ f238 f84 1"/>
              <a:gd name="f312" fmla="*/ f239 f83 1"/>
              <a:gd name="f313" fmla="*/ f240 f83 1"/>
              <a:gd name="f314" fmla="*/ f241 f84 1"/>
              <a:gd name="f315" fmla="*/ f242 f83 1"/>
              <a:gd name="f316" fmla="*/ f243 f84 1"/>
              <a:gd name="f317" fmla="*/ f244 f83 1"/>
              <a:gd name="f318" fmla="*/ f245 f84 1"/>
              <a:gd name="f319" fmla="*/ f246 f83 1"/>
              <a:gd name="f320" fmla="*/ f247 f84 1"/>
              <a:gd name="f321" fmla="*/ f248 f83 1"/>
              <a:gd name="f322" fmla="*/ f249 f84 1"/>
              <a:gd name="f323" fmla="*/ f250 f83 1"/>
              <a:gd name="f324" fmla="*/ f251 f84 1"/>
              <a:gd name="f325" fmla="*/ f252 f83 1"/>
              <a:gd name="f326" fmla="*/ f253 f84 1"/>
              <a:gd name="f327" fmla="*/ f254 f83 1"/>
              <a:gd name="f328" fmla="*/ f255 f84 1"/>
              <a:gd name="f329" fmla="*/ f256 f83 1"/>
              <a:gd name="f330" fmla="*/ f257 f84 1"/>
              <a:gd name="f331" fmla="*/ f258 f83 1"/>
              <a:gd name="f332" fmla="*/ f259 f84 1"/>
              <a:gd name="f333" fmla="*/ f260 f83 1"/>
              <a:gd name="f334" fmla="*/ f261 f84 1"/>
              <a:gd name="f335" fmla="*/ f262 f83 1"/>
              <a:gd name="f336" fmla="*/ f263 f84 1"/>
              <a:gd name="f337" fmla="*/ f264 f83 1"/>
              <a:gd name="f338" fmla="*/ f265 f84 1"/>
              <a:gd name="f339" fmla="*/ f266 f83 1"/>
              <a:gd name="f340" fmla="*/ f267 f84 1"/>
              <a:gd name="f341" fmla="*/ f268 f83 1"/>
              <a:gd name="f342" fmla="*/ f269 f84 1"/>
              <a:gd name="f343" fmla="*/ f270 f83 1"/>
              <a:gd name="f344" fmla="*/ f271 f84 1"/>
              <a:gd name="f345" fmla="*/ f272 f83 1"/>
              <a:gd name="f346" fmla="*/ f273 f84 1"/>
              <a:gd name="f347" fmla="*/ f274 f83 1"/>
              <a:gd name="f348" fmla="*/ f275 f84 1"/>
              <a:gd name="f349" fmla="*/ f276 f83 1"/>
              <a:gd name="f350" fmla="*/ f277 f84 1"/>
              <a:gd name="f351" fmla="*/ f278 f83 1"/>
              <a:gd name="f352" fmla="*/ f279 f84 1"/>
              <a:gd name="f353" fmla="*/ f280 f83 1"/>
              <a:gd name="f354" fmla="*/ f281 f84 1"/>
              <a:gd name="f355" fmla="*/ f282 f83 1"/>
              <a:gd name="f356" fmla="*/ f283 f84 1"/>
              <a:gd name="f357" fmla="*/ f284 f83 1"/>
              <a:gd name="f358" fmla="*/ f285 f84 1"/>
              <a:gd name="f359" fmla="*/ f286 f83 1"/>
              <a:gd name="f360" fmla="*/ f287 f84 1"/>
              <a:gd name="f361" fmla="*/ f288 f83 1"/>
              <a:gd name="f362" fmla="*/ f289 f84 1"/>
              <a:gd name="f363" fmla="*/ f290 f83 1"/>
              <a:gd name="f364" fmla="*/ f291 f84 1"/>
              <a:gd name="f365" fmla="*/ f292 f83 1"/>
              <a:gd name="f366" fmla="*/ f293 f84 1"/>
              <a:gd name="f367" fmla="*/ f294 f83 1"/>
              <a:gd name="f368" fmla="*/ f295 f84 1"/>
              <a:gd name="f369" fmla="*/ f296 f83 1"/>
              <a:gd name="f370" fmla="*/ f297 f84 1"/>
              <a:gd name="f371" fmla="*/ f298 f83 1"/>
              <a:gd name="f372" fmla="*/ f299 f84 1"/>
              <a:gd name="f373" fmla="*/ f300 f83 1"/>
              <a:gd name="f374" fmla="*/ f301 f84 1"/>
              <a:gd name="f375" fmla="*/ f302 f83 1"/>
              <a:gd name="f376" fmla="*/ f303 f84 1"/>
              <a:gd name="f377" fmla="*/ f304 f83 1"/>
              <a:gd name="f378" fmla="*/ f305 f84 1"/>
            </a:gdLst>
            <a:ahLst/>
            <a:cxnLst>
              <a:cxn ang="3cd4">
                <a:pos x="hc" y="t"/>
              </a:cxn>
              <a:cxn ang="0">
                <a:pos x="r" y="vc"/>
              </a:cxn>
              <a:cxn ang="cd4">
                <a:pos x="hc" y="b"/>
              </a:cxn>
              <a:cxn ang="cd2">
                <a:pos x="l" y="vc"/>
              </a:cxn>
              <a:cxn ang="f163">
                <a:pos x="f310" y="f311"/>
              </a:cxn>
              <a:cxn ang="f163">
                <a:pos x="f312" y="f311"/>
              </a:cxn>
              <a:cxn ang="f163">
                <a:pos x="f313" y="f314"/>
              </a:cxn>
              <a:cxn ang="f163">
                <a:pos x="f315" y="f316"/>
              </a:cxn>
              <a:cxn ang="f163">
                <a:pos x="f317" y="f318"/>
              </a:cxn>
              <a:cxn ang="f163">
                <a:pos x="f319" y="f320"/>
              </a:cxn>
              <a:cxn ang="f163">
                <a:pos x="f321" y="f322"/>
              </a:cxn>
              <a:cxn ang="f163">
                <a:pos x="f323" y="f324"/>
              </a:cxn>
              <a:cxn ang="f163">
                <a:pos x="f325" y="f326"/>
              </a:cxn>
              <a:cxn ang="f163">
                <a:pos x="f327" y="f328"/>
              </a:cxn>
              <a:cxn ang="f163">
                <a:pos x="f329" y="f330"/>
              </a:cxn>
              <a:cxn ang="f163">
                <a:pos x="f331" y="f332"/>
              </a:cxn>
              <a:cxn ang="f163">
                <a:pos x="f333" y="f334"/>
              </a:cxn>
              <a:cxn ang="f163">
                <a:pos x="f335" y="f336"/>
              </a:cxn>
              <a:cxn ang="f163">
                <a:pos x="f337" y="f338"/>
              </a:cxn>
              <a:cxn ang="f163">
                <a:pos x="f339" y="f340"/>
              </a:cxn>
              <a:cxn ang="f163">
                <a:pos x="f341" y="f342"/>
              </a:cxn>
              <a:cxn ang="f163">
                <a:pos x="f343" y="f344"/>
              </a:cxn>
              <a:cxn ang="f163">
                <a:pos x="f345" y="f346"/>
              </a:cxn>
              <a:cxn ang="f163">
                <a:pos x="f347" y="f348"/>
              </a:cxn>
              <a:cxn ang="f163">
                <a:pos x="f349" y="f350"/>
              </a:cxn>
              <a:cxn ang="f163">
                <a:pos x="f351" y="f352"/>
              </a:cxn>
              <a:cxn ang="f163">
                <a:pos x="f353" y="f354"/>
              </a:cxn>
              <a:cxn ang="f163">
                <a:pos x="f355" y="f356"/>
              </a:cxn>
              <a:cxn ang="f163">
                <a:pos x="f357" y="f358"/>
              </a:cxn>
              <a:cxn ang="f163">
                <a:pos x="f359" y="f360"/>
              </a:cxn>
              <a:cxn ang="f163">
                <a:pos x="f361" y="f362"/>
              </a:cxn>
              <a:cxn ang="f163">
                <a:pos x="f363" y="f364"/>
              </a:cxn>
              <a:cxn ang="f163">
                <a:pos x="f365" y="f366"/>
              </a:cxn>
              <a:cxn ang="f163">
                <a:pos x="f367" y="f368"/>
              </a:cxn>
              <a:cxn ang="f163">
                <a:pos x="f369" y="f370"/>
              </a:cxn>
              <a:cxn ang="f163">
                <a:pos x="f371" y="f372"/>
              </a:cxn>
              <a:cxn ang="f163">
                <a:pos x="f373" y="f374"/>
              </a:cxn>
              <a:cxn ang="f163">
                <a:pos x="f375" y="f376"/>
              </a:cxn>
              <a:cxn ang="f163">
                <a:pos x="f377" y="f378"/>
              </a:cxn>
              <a:cxn ang="f163">
                <a:pos x="f310" y="f311"/>
              </a:cxn>
            </a:cxnLst>
            <a:rect l="f306" t="f309" r="f307" b="f308"/>
            <a:pathLst>
              <a:path w="559472" h="3709642">
                <a:moveTo>
                  <a:pt x="f5" y="f5"/>
                </a:moveTo>
                <a:lnTo>
                  <a:pt x="f8" y="f5"/>
                </a:lnTo>
                <a:lnTo>
                  <a:pt x="f9" y="f10"/>
                </a:lnTo>
                <a:cubicBezTo>
                  <a:pt x="f11" y="f12"/>
                  <a:pt x="f13" y="f14"/>
                  <a:pt x="f15" y="f16"/>
                </a:cubicBezTo>
                <a:cubicBezTo>
                  <a:pt x="f17" y="f18"/>
                  <a:pt x="f19" y="f20"/>
                  <a:pt x="f21" y="f7"/>
                </a:cubicBezTo>
                <a:lnTo>
                  <a:pt x="f22" y="f23"/>
                </a:lnTo>
                <a:lnTo>
                  <a:pt x="f24" y="f25"/>
                </a:lnTo>
                <a:lnTo>
                  <a:pt x="f26" y="f27"/>
                </a:lnTo>
                <a:lnTo>
                  <a:pt x="f28" y="f29"/>
                </a:lnTo>
                <a:lnTo>
                  <a:pt x="f30" y="f31"/>
                </a:lnTo>
                <a:lnTo>
                  <a:pt x="f32" y="f33"/>
                </a:lnTo>
                <a:lnTo>
                  <a:pt x="f34" y="f35"/>
                </a:lnTo>
                <a:lnTo>
                  <a:pt x="f36" y="f37"/>
                </a:lnTo>
                <a:lnTo>
                  <a:pt x="f38" y="f39"/>
                </a:lnTo>
                <a:lnTo>
                  <a:pt x="f40" y="f41"/>
                </a:lnTo>
                <a:lnTo>
                  <a:pt x="f42" y="f43"/>
                </a:lnTo>
                <a:lnTo>
                  <a:pt x="f44" y="f45"/>
                </a:lnTo>
                <a:lnTo>
                  <a:pt x="f46" y="f47"/>
                </a:lnTo>
                <a:lnTo>
                  <a:pt x="f48" y="f49"/>
                </a:lnTo>
                <a:lnTo>
                  <a:pt x="f50" y="f51"/>
                </a:lnTo>
                <a:lnTo>
                  <a:pt x="f52" y="f53"/>
                </a:lnTo>
                <a:lnTo>
                  <a:pt x="f54" y="f55"/>
                </a:ln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5" y="f5"/>
                </a:lnTo>
                <a:close/>
              </a:path>
            </a:pathLst>
          </a:custGeom>
          <a:solidFill>
            <a:srgbClr val="FFFFFF">
              <a:alpha val="20000"/>
            </a:srgbClr>
          </a:solidFill>
          <a:ln cap="rnd">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entury Gothic"/>
            </a:endParaRPr>
          </a:p>
        </p:txBody>
      </p:sp>
      <p:sp>
        <p:nvSpPr>
          <p:cNvPr id="5" name="Freeform: Shape 25">
            <a:extLst>
              <a:ext uri="{FF2B5EF4-FFF2-40B4-BE49-F238E27FC236}">
                <a16:creationId xmlns:a16="http://schemas.microsoft.com/office/drawing/2014/main" id="{64B9C207-88C5-90FC-5451-8AB1C86256E7}"/>
              </a:ext>
            </a:extLst>
          </p:cNvPr>
          <p:cNvSpPr>
            <a:spLocks noMove="1" noResize="1"/>
          </p:cNvSpPr>
          <p:nvPr/>
        </p:nvSpPr>
        <p:spPr>
          <a:xfrm rot="16200004">
            <a:off x="5270826" y="-63601"/>
            <a:ext cx="6858000" cy="6985202"/>
          </a:xfrm>
          <a:custGeom>
            <a:avLst/>
            <a:gdLst>
              <a:gd name="f0" fmla="val 10800000"/>
              <a:gd name="f1" fmla="val 5400000"/>
              <a:gd name="f2" fmla="val 180"/>
              <a:gd name="f3" fmla="val w"/>
              <a:gd name="f4" fmla="val h"/>
              <a:gd name="f5" fmla="val 0"/>
              <a:gd name="f6" fmla="val 6858001"/>
              <a:gd name="f7" fmla="val 6985200"/>
              <a:gd name="f8" fmla="val 1177"/>
              <a:gd name="f9" fmla="val 1344715"/>
              <a:gd name="f10" fmla="val 6858000"/>
              <a:gd name="f11" fmla="val 6985199"/>
              <a:gd name="f12" fmla="val 886772"/>
              <a:gd name="f13" fmla="val 1"/>
              <a:gd name="f14" fmla="val 40463"/>
              <a:gd name="f15" fmla="val 5883"/>
              <a:gd name="f16" fmla="val 159107"/>
              <a:gd name="f17" fmla="val 23196"/>
              <a:gd name="f18" fmla="val 245518"/>
              <a:gd name="f19" fmla="val 35299"/>
              <a:gd name="f20" fmla="val 348388"/>
              <a:gd name="f21" fmla="val 48073"/>
              <a:gd name="f22" fmla="val 470460"/>
              <a:gd name="f23" fmla="val 63369"/>
              <a:gd name="f24" fmla="val 605563"/>
              <a:gd name="f25" fmla="val 79506"/>
              <a:gd name="f26" fmla="val 757810"/>
              <a:gd name="f27" fmla="val 96483"/>
              <a:gd name="f28" fmla="val 923774"/>
              <a:gd name="f29" fmla="val 114469"/>
              <a:gd name="f30" fmla="val 1104139"/>
              <a:gd name="f31" fmla="val 132454"/>
              <a:gd name="f32" fmla="val 1296163"/>
              <a:gd name="f33" fmla="val 150776"/>
              <a:gd name="f34" fmla="val 1503275"/>
              <a:gd name="f35" fmla="val 167753"/>
              <a:gd name="f36" fmla="val 1719988"/>
              <a:gd name="f37" fmla="val 184058"/>
              <a:gd name="f38" fmla="val 1949045"/>
              <a:gd name="f39" fmla="val 198849"/>
              <a:gd name="f40" fmla="val 2187703"/>
              <a:gd name="f41" fmla="val 212969"/>
              <a:gd name="f42" fmla="val 2436649"/>
              <a:gd name="f43" fmla="val 226248"/>
              <a:gd name="f44" fmla="val 2564208"/>
              <a:gd name="f45" fmla="val 230955"/>
              <a:gd name="f46" fmla="val 2694509"/>
              <a:gd name="f47" fmla="val 236165"/>
              <a:gd name="f48" fmla="val 2826869"/>
              <a:gd name="f49" fmla="val 241040"/>
              <a:gd name="f50" fmla="val 2959914"/>
              <a:gd name="f51" fmla="val 244234"/>
              <a:gd name="f52" fmla="val 3095702"/>
              <a:gd name="f53" fmla="val 247091"/>
              <a:gd name="f54" fmla="val 3232862"/>
              <a:gd name="f55" fmla="val 250117"/>
              <a:gd name="f56" fmla="val 3372766"/>
              <a:gd name="f57" fmla="val 252134"/>
              <a:gd name="f58" fmla="val 3514040"/>
              <a:gd name="f59" fmla="val 3656686"/>
              <a:gd name="f60" fmla="val 253142"/>
              <a:gd name="f61" fmla="val 3800705"/>
              <a:gd name="f62" fmla="val 3946780"/>
              <a:gd name="f63" fmla="val 4092856"/>
              <a:gd name="f64" fmla="val 248268"/>
              <a:gd name="f65" fmla="val 4240988"/>
              <a:gd name="f66" fmla="val 4390492"/>
              <a:gd name="f67" fmla="val 240032"/>
              <a:gd name="f68" fmla="val 4539997"/>
              <a:gd name="f69" fmla="val 235157"/>
              <a:gd name="f70" fmla="val 4690873"/>
              <a:gd name="f71" fmla="val 228266"/>
              <a:gd name="f72" fmla="val 4843120"/>
              <a:gd name="f73" fmla="val 220029"/>
              <a:gd name="f74" fmla="val 4996054"/>
              <a:gd name="f75" fmla="val 212129"/>
              <a:gd name="f76" fmla="val 5148987"/>
              <a:gd name="f77" fmla="val 202044"/>
              <a:gd name="f78" fmla="val 5303978"/>
              <a:gd name="f79" fmla="val 189941"/>
              <a:gd name="f80" fmla="val 5456911"/>
              <a:gd name="f81" fmla="val 177839"/>
              <a:gd name="f82" fmla="val 5612588"/>
              <a:gd name="f83" fmla="val 163887"/>
              <a:gd name="f84" fmla="val 5768950"/>
              <a:gd name="f85" fmla="val 148591"/>
              <a:gd name="f86" fmla="val 5923255"/>
              <a:gd name="f87" fmla="val 132455"/>
              <a:gd name="f88" fmla="val 6079618"/>
              <a:gd name="f89" fmla="val 113629"/>
              <a:gd name="f90" fmla="val 6235294"/>
              <a:gd name="f91" fmla="val 93458"/>
              <a:gd name="f92" fmla="val 6391657"/>
              <a:gd name="f93" fmla="val 73455"/>
              <a:gd name="f94" fmla="val 6547333"/>
              <a:gd name="f95" fmla="val 50091"/>
              <a:gd name="f96" fmla="val 6702324"/>
              <a:gd name="f97" fmla="val 26222"/>
              <a:gd name="f98" fmla="+- 0 0 -90"/>
              <a:gd name="f99" fmla="*/ f3 1 6858001"/>
              <a:gd name="f100" fmla="*/ f4 1 6985200"/>
              <a:gd name="f101" fmla="val f5"/>
              <a:gd name="f102" fmla="val f6"/>
              <a:gd name="f103" fmla="val f7"/>
              <a:gd name="f104" fmla="*/ f98 f0 1"/>
              <a:gd name="f105" fmla="+- f103 0 f101"/>
              <a:gd name="f106" fmla="+- f102 0 f101"/>
              <a:gd name="f107" fmla="*/ f104 1 f2"/>
              <a:gd name="f108" fmla="*/ f106 1 6858001"/>
              <a:gd name="f109" fmla="*/ f105 1 6985200"/>
              <a:gd name="f110" fmla="*/ 6858001 f106 1"/>
              <a:gd name="f111" fmla="*/ 1177 f105 1"/>
              <a:gd name="f112" fmla="*/ 1344715 f105 1"/>
              <a:gd name="f113" fmla="*/ 6858000 f106 1"/>
              <a:gd name="f114" fmla="*/ 6985200 f105 1"/>
              <a:gd name="f115" fmla="*/ 0 f106 1"/>
              <a:gd name="f116" fmla="*/ 6985199 f105 1"/>
              <a:gd name="f117" fmla="*/ 886772 f105 1"/>
              <a:gd name="f118" fmla="*/ 1 f106 1"/>
              <a:gd name="f119" fmla="*/ 0 f105 1"/>
              <a:gd name="f120" fmla="*/ 40463 f106 1"/>
              <a:gd name="f121" fmla="*/ 5883 f105 1"/>
              <a:gd name="f122" fmla="*/ 159107 f106 1"/>
              <a:gd name="f123" fmla="*/ 23196 f105 1"/>
              <a:gd name="f124" fmla="*/ 245518 f106 1"/>
              <a:gd name="f125" fmla="*/ 35299 f105 1"/>
              <a:gd name="f126" fmla="*/ 348388 f106 1"/>
              <a:gd name="f127" fmla="*/ 48073 f105 1"/>
              <a:gd name="f128" fmla="*/ 470460 f106 1"/>
              <a:gd name="f129" fmla="*/ 63369 f105 1"/>
              <a:gd name="f130" fmla="*/ 605563 f106 1"/>
              <a:gd name="f131" fmla="*/ 79506 f105 1"/>
              <a:gd name="f132" fmla="*/ 757810 f106 1"/>
              <a:gd name="f133" fmla="*/ 96483 f105 1"/>
              <a:gd name="f134" fmla="*/ 923774 f106 1"/>
              <a:gd name="f135" fmla="*/ 114469 f105 1"/>
              <a:gd name="f136" fmla="*/ 1104139 f106 1"/>
              <a:gd name="f137" fmla="*/ 132454 f105 1"/>
              <a:gd name="f138" fmla="*/ 1296163 f106 1"/>
              <a:gd name="f139" fmla="*/ 150776 f105 1"/>
              <a:gd name="f140" fmla="*/ 1503275 f106 1"/>
              <a:gd name="f141" fmla="*/ 167753 f105 1"/>
              <a:gd name="f142" fmla="*/ 1719988 f106 1"/>
              <a:gd name="f143" fmla="*/ 184058 f105 1"/>
              <a:gd name="f144" fmla="*/ 1949045 f106 1"/>
              <a:gd name="f145" fmla="*/ 198849 f105 1"/>
              <a:gd name="f146" fmla="*/ 2187703 f106 1"/>
              <a:gd name="f147" fmla="*/ 212969 f105 1"/>
              <a:gd name="f148" fmla="*/ 2436649 f106 1"/>
              <a:gd name="f149" fmla="*/ 226248 f105 1"/>
              <a:gd name="f150" fmla="*/ 2564208 f106 1"/>
              <a:gd name="f151" fmla="*/ 230955 f105 1"/>
              <a:gd name="f152" fmla="*/ 2694509 f106 1"/>
              <a:gd name="f153" fmla="*/ 236165 f105 1"/>
              <a:gd name="f154" fmla="*/ 2826869 f106 1"/>
              <a:gd name="f155" fmla="*/ 241040 f105 1"/>
              <a:gd name="f156" fmla="*/ 2959914 f106 1"/>
              <a:gd name="f157" fmla="*/ 244234 f105 1"/>
              <a:gd name="f158" fmla="*/ 3095702 f106 1"/>
              <a:gd name="f159" fmla="*/ 247091 f105 1"/>
              <a:gd name="f160" fmla="*/ 3232862 f106 1"/>
              <a:gd name="f161" fmla="*/ 250117 f105 1"/>
              <a:gd name="f162" fmla="*/ 3372766 f106 1"/>
              <a:gd name="f163" fmla="*/ 252134 f105 1"/>
              <a:gd name="f164" fmla="*/ 3514040 f106 1"/>
              <a:gd name="f165" fmla="*/ 3656686 f106 1"/>
              <a:gd name="f166" fmla="*/ 253142 f105 1"/>
              <a:gd name="f167" fmla="*/ 3800705 f106 1"/>
              <a:gd name="f168" fmla="*/ 3946780 f106 1"/>
              <a:gd name="f169" fmla="*/ 4092856 f106 1"/>
              <a:gd name="f170" fmla="*/ 248268 f105 1"/>
              <a:gd name="f171" fmla="*/ 4240988 f106 1"/>
              <a:gd name="f172" fmla="*/ 4390492 f106 1"/>
              <a:gd name="f173" fmla="*/ 240032 f105 1"/>
              <a:gd name="f174" fmla="*/ 4539997 f106 1"/>
              <a:gd name="f175" fmla="*/ 235157 f105 1"/>
              <a:gd name="f176" fmla="*/ 4690873 f106 1"/>
              <a:gd name="f177" fmla="*/ 228266 f105 1"/>
              <a:gd name="f178" fmla="*/ 4843120 f106 1"/>
              <a:gd name="f179" fmla="*/ 220029 f105 1"/>
              <a:gd name="f180" fmla="*/ 4996054 f106 1"/>
              <a:gd name="f181" fmla="*/ 212129 f105 1"/>
              <a:gd name="f182" fmla="*/ 5148987 f106 1"/>
              <a:gd name="f183" fmla="*/ 202044 f105 1"/>
              <a:gd name="f184" fmla="*/ 5303978 f106 1"/>
              <a:gd name="f185" fmla="*/ 189941 f105 1"/>
              <a:gd name="f186" fmla="*/ 5456911 f106 1"/>
              <a:gd name="f187" fmla="*/ 177839 f105 1"/>
              <a:gd name="f188" fmla="*/ 5612588 f106 1"/>
              <a:gd name="f189" fmla="*/ 163887 f105 1"/>
              <a:gd name="f190" fmla="*/ 5768950 f106 1"/>
              <a:gd name="f191" fmla="*/ 148591 f105 1"/>
              <a:gd name="f192" fmla="*/ 5923255 f106 1"/>
              <a:gd name="f193" fmla="*/ 132455 f105 1"/>
              <a:gd name="f194" fmla="*/ 6079618 f106 1"/>
              <a:gd name="f195" fmla="*/ 113629 f105 1"/>
              <a:gd name="f196" fmla="*/ 6235294 f106 1"/>
              <a:gd name="f197" fmla="*/ 93458 f105 1"/>
              <a:gd name="f198" fmla="*/ 6391657 f106 1"/>
              <a:gd name="f199" fmla="*/ 73455 f105 1"/>
              <a:gd name="f200" fmla="*/ 6547333 f106 1"/>
              <a:gd name="f201" fmla="*/ 50091 f105 1"/>
              <a:gd name="f202" fmla="*/ 6702324 f106 1"/>
              <a:gd name="f203" fmla="*/ 26222 f105 1"/>
              <a:gd name="f204" fmla="+- f107 0 f1"/>
              <a:gd name="f205" fmla="*/ f110 1 6858001"/>
              <a:gd name="f206" fmla="*/ f111 1 6985200"/>
              <a:gd name="f207" fmla="*/ f112 1 6985200"/>
              <a:gd name="f208" fmla="*/ f113 1 6858001"/>
              <a:gd name="f209" fmla="*/ f114 1 6985200"/>
              <a:gd name="f210" fmla="*/ f115 1 6858001"/>
              <a:gd name="f211" fmla="*/ f116 1 6985200"/>
              <a:gd name="f212" fmla="*/ f117 1 6985200"/>
              <a:gd name="f213" fmla="*/ f118 1 6858001"/>
              <a:gd name="f214" fmla="*/ f119 1 6985200"/>
              <a:gd name="f215" fmla="*/ f120 1 6858001"/>
              <a:gd name="f216" fmla="*/ f121 1 6985200"/>
              <a:gd name="f217" fmla="*/ f122 1 6858001"/>
              <a:gd name="f218" fmla="*/ f123 1 6985200"/>
              <a:gd name="f219" fmla="*/ f124 1 6858001"/>
              <a:gd name="f220" fmla="*/ f125 1 6985200"/>
              <a:gd name="f221" fmla="*/ f126 1 6858001"/>
              <a:gd name="f222" fmla="*/ f127 1 6985200"/>
              <a:gd name="f223" fmla="*/ f128 1 6858001"/>
              <a:gd name="f224" fmla="*/ f129 1 6985200"/>
              <a:gd name="f225" fmla="*/ f130 1 6858001"/>
              <a:gd name="f226" fmla="*/ f131 1 6985200"/>
              <a:gd name="f227" fmla="*/ f132 1 6858001"/>
              <a:gd name="f228" fmla="*/ f133 1 6985200"/>
              <a:gd name="f229" fmla="*/ f134 1 6858001"/>
              <a:gd name="f230" fmla="*/ f135 1 6985200"/>
              <a:gd name="f231" fmla="*/ f136 1 6858001"/>
              <a:gd name="f232" fmla="*/ f137 1 6985200"/>
              <a:gd name="f233" fmla="*/ f138 1 6858001"/>
              <a:gd name="f234" fmla="*/ f139 1 6985200"/>
              <a:gd name="f235" fmla="*/ f140 1 6858001"/>
              <a:gd name="f236" fmla="*/ f141 1 6985200"/>
              <a:gd name="f237" fmla="*/ f142 1 6858001"/>
              <a:gd name="f238" fmla="*/ f143 1 6985200"/>
              <a:gd name="f239" fmla="*/ f144 1 6858001"/>
              <a:gd name="f240" fmla="*/ f145 1 6985200"/>
              <a:gd name="f241" fmla="*/ f146 1 6858001"/>
              <a:gd name="f242" fmla="*/ f147 1 6985200"/>
              <a:gd name="f243" fmla="*/ f148 1 6858001"/>
              <a:gd name="f244" fmla="*/ f149 1 6985200"/>
              <a:gd name="f245" fmla="*/ f150 1 6858001"/>
              <a:gd name="f246" fmla="*/ f151 1 6985200"/>
              <a:gd name="f247" fmla="*/ f152 1 6858001"/>
              <a:gd name="f248" fmla="*/ f153 1 6985200"/>
              <a:gd name="f249" fmla="*/ f154 1 6858001"/>
              <a:gd name="f250" fmla="*/ f155 1 6985200"/>
              <a:gd name="f251" fmla="*/ f156 1 6858001"/>
              <a:gd name="f252" fmla="*/ f157 1 6985200"/>
              <a:gd name="f253" fmla="*/ f158 1 6858001"/>
              <a:gd name="f254" fmla="*/ f159 1 6985200"/>
              <a:gd name="f255" fmla="*/ f160 1 6858001"/>
              <a:gd name="f256" fmla="*/ f161 1 6985200"/>
              <a:gd name="f257" fmla="*/ f162 1 6858001"/>
              <a:gd name="f258" fmla="*/ f163 1 6985200"/>
              <a:gd name="f259" fmla="*/ f164 1 6858001"/>
              <a:gd name="f260" fmla="*/ f165 1 6858001"/>
              <a:gd name="f261" fmla="*/ f166 1 6985200"/>
              <a:gd name="f262" fmla="*/ f167 1 6858001"/>
              <a:gd name="f263" fmla="*/ f168 1 6858001"/>
              <a:gd name="f264" fmla="*/ f169 1 6858001"/>
              <a:gd name="f265" fmla="*/ f170 1 6985200"/>
              <a:gd name="f266" fmla="*/ f171 1 6858001"/>
              <a:gd name="f267" fmla="*/ f172 1 6858001"/>
              <a:gd name="f268" fmla="*/ f173 1 6985200"/>
              <a:gd name="f269" fmla="*/ f174 1 6858001"/>
              <a:gd name="f270" fmla="*/ f175 1 6985200"/>
              <a:gd name="f271" fmla="*/ f176 1 6858001"/>
              <a:gd name="f272" fmla="*/ f177 1 6985200"/>
              <a:gd name="f273" fmla="*/ f178 1 6858001"/>
              <a:gd name="f274" fmla="*/ f179 1 6985200"/>
              <a:gd name="f275" fmla="*/ f180 1 6858001"/>
              <a:gd name="f276" fmla="*/ f181 1 6985200"/>
              <a:gd name="f277" fmla="*/ f182 1 6858001"/>
              <a:gd name="f278" fmla="*/ f183 1 6985200"/>
              <a:gd name="f279" fmla="*/ f184 1 6858001"/>
              <a:gd name="f280" fmla="*/ f185 1 6985200"/>
              <a:gd name="f281" fmla="*/ f186 1 6858001"/>
              <a:gd name="f282" fmla="*/ f187 1 6985200"/>
              <a:gd name="f283" fmla="*/ f188 1 6858001"/>
              <a:gd name="f284" fmla="*/ f189 1 6985200"/>
              <a:gd name="f285" fmla="*/ f190 1 6858001"/>
              <a:gd name="f286" fmla="*/ f191 1 6985200"/>
              <a:gd name="f287" fmla="*/ f192 1 6858001"/>
              <a:gd name="f288" fmla="*/ f193 1 6985200"/>
              <a:gd name="f289" fmla="*/ f194 1 6858001"/>
              <a:gd name="f290" fmla="*/ f195 1 6985200"/>
              <a:gd name="f291" fmla="*/ f196 1 6858001"/>
              <a:gd name="f292" fmla="*/ f197 1 6985200"/>
              <a:gd name="f293" fmla="*/ f198 1 6858001"/>
              <a:gd name="f294" fmla="*/ f199 1 6985200"/>
              <a:gd name="f295" fmla="*/ f200 1 6858001"/>
              <a:gd name="f296" fmla="*/ f201 1 6985200"/>
              <a:gd name="f297" fmla="*/ f202 1 6858001"/>
              <a:gd name="f298" fmla="*/ f203 1 6985200"/>
              <a:gd name="f299" fmla="*/ f101 1 f108"/>
              <a:gd name="f300" fmla="*/ f102 1 f108"/>
              <a:gd name="f301" fmla="*/ f101 1 f109"/>
              <a:gd name="f302" fmla="*/ f103 1 f109"/>
              <a:gd name="f303" fmla="*/ f205 1 f108"/>
              <a:gd name="f304" fmla="*/ f206 1 f109"/>
              <a:gd name="f305" fmla="*/ f207 1 f109"/>
              <a:gd name="f306" fmla="*/ f208 1 f108"/>
              <a:gd name="f307" fmla="*/ f209 1 f109"/>
              <a:gd name="f308" fmla="*/ f210 1 f108"/>
              <a:gd name="f309" fmla="*/ f211 1 f109"/>
              <a:gd name="f310" fmla="*/ f212 1 f109"/>
              <a:gd name="f311" fmla="*/ f213 1 f108"/>
              <a:gd name="f312" fmla="*/ f214 1 f109"/>
              <a:gd name="f313" fmla="*/ f215 1 f108"/>
              <a:gd name="f314" fmla="*/ f216 1 f109"/>
              <a:gd name="f315" fmla="*/ f217 1 f108"/>
              <a:gd name="f316" fmla="*/ f218 1 f109"/>
              <a:gd name="f317" fmla="*/ f219 1 f108"/>
              <a:gd name="f318" fmla="*/ f220 1 f109"/>
              <a:gd name="f319" fmla="*/ f221 1 f108"/>
              <a:gd name="f320" fmla="*/ f222 1 f109"/>
              <a:gd name="f321" fmla="*/ f223 1 f108"/>
              <a:gd name="f322" fmla="*/ f224 1 f109"/>
              <a:gd name="f323" fmla="*/ f225 1 f108"/>
              <a:gd name="f324" fmla="*/ f226 1 f109"/>
              <a:gd name="f325" fmla="*/ f227 1 f108"/>
              <a:gd name="f326" fmla="*/ f228 1 f109"/>
              <a:gd name="f327" fmla="*/ f229 1 f108"/>
              <a:gd name="f328" fmla="*/ f230 1 f109"/>
              <a:gd name="f329" fmla="*/ f231 1 f108"/>
              <a:gd name="f330" fmla="*/ f232 1 f109"/>
              <a:gd name="f331" fmla="*/ f233 1 f108"/>
              <a:gd name="f332" fmla="*/ f234 1 f109"/>
              <a:gd name="f333" fmla="*/ f235 1 f108"/>
              <a:gd name="f334" fmla="*/ f236 1 f109"/>
              <a:gd name="f335" fmla="*/ f237 1 f108"/>
              <a:gd name="f336" fmla="*/ f238 1 f109"/>
              <a:gd name="f337" fmla="*/ f239 1 f108"/>
              <a:gd name="f338" fmla="*/ f240 1 f109"/>
              <a:gd name="f339" fmla="*/ f241 1 f108"/>
              <a:gd name="f340" fmla="*/ f242 1 f109"/>
              <a:gd name="f341" fmla="*/ f243 1 f108"/>
              <a:gd name="f342" fmla="*/ f244 1 f109"/>
              <a:gd name="f343" fmla="*/ f245 1 f108"/>
              <a:gd name="f344" fmla="*/ f246 1 f109"/>
              <a:gd name="f345" fmla="*/ f247 1 f108"/>
              <a:gd name="f346" fmla="*/ f248 1 f109"/>
              <a:gd name="f347" fmla="*/ f249 1 f108"/>
              <a:gd name="f348" fmla="*/ f250 1 f109"/>
              <a:gd name="f349" fmla="*/ f251 1 f108"/>
              <a:gd name="f350" fmla="*/ f252 1 f109"/>
              <a:gd name="f351" fmla="*/ f253 1 f108"/>
              <a:gd name="f352" fmla="*/ f254 1 f109"/>
              <a:gd name="f353" fmla="*/ f255 1 f108"/>
              <a:gd name="f354" fmla="*/ f256 1 f109"/>
              <a:gd name="f355" fmla="*/ f257 1 f108"/>
              <a:gd name="f356" fmla="*/ f258 1 f109"/>
              <a:gd name="f357" fmla="*/ f259 1 f108"/>
              <a:gd name="f358" fmla="*/ f260 1 f108"/>
              <a:gd name="f359" fmla="*/ f261 1 f109"/>
              <a:gd name="f360" fmla="*/ f262 1 f108"/>
              <a:gd name="f361" fmla="*/ f263 1 f108"/>
              <a:gd name="f362" fmla="*/ f264 1 f108"/>
              <a:gd name="f363" fmla="*/ f265 1 f109"/>
              <a:gd name="f364" fmla="*/ f266 1 f108"/>
              <a:gd name="f365" fmla="*/ f267 1 f108"/>
              <a:gd name="f366" fmla="*/ f268 1 f109"/>
              <a:gd name="f367" fmla="*/ f269 1 f108"/>
              <a:gd name="f368" fmla="*/ f270 1 f109"/>
              <a:gd name="f369" fmla="*/ f271 1 f108"/>
              <a:gd name="f370" fmla="*/ f272 1 f109"/>
              <a:gd name="f371" fmla="*/ f273 1 f108"/>
              <a:gd name="f372" fmla="*/ f274 1 f109"/>
              <a:gd name="f373" fmla="*/ f275 1 f108"/>
              <a:gd name="f374" fmla="*/ f276 1 f109"/>
              <a:gd name="f375" fmla="*/ f277 1 f108"/>
              <a:gd name="f376" fmla="*/ f278 1 f109"/>
              <a:gd name="f377" fmla="*/ f279 1 f108"/>
              <a:gd name="f378" fmla="*/ f280 1 f109"/>
              <a:gd name="f379" fmla="*/ f281 1 f108"/>
              <a:gd name="f380" fmla="*/ f282 1 f109"/>
              <a:gd name="f381" fmla="*/ f283 1 f108"/>
              <a:gd name="f382" fmla="*/ f284 1 f109"/>
              <a:gd name="f383" fmla="*/ f285 1 f108"/>
              <a:gd name="f384" fmla="*/ f286 1 f109"/>
              <a:gd name="f385" fmla="*/ f287 1 f108"/>
              <a:gd name="f386" fmla="*/ f288 1 f109"/>
              <a:gd name="f387" fmla="*/ f289 1 f108"/>
              <a:gd name="f388" fmla="*/ f290 1 f109"/>
              <a:gd name="f389" fmla="*/ f291 1 f108"/>
              <a:gd name="f390" fmla="*/ f292 1 f109"/>
              <a:gd name="f391" fmla="*/ f293 1 f108"/>
              <a:gd name="f392" fmla="*/ f294 1 f109"/>
              <a:gd name="f393" fmla="*/ f295 1 f108"/>
              <a:gd name="f394" fmla="*/ f296 1 f109"/>
              <a:gd name="f395" fmla="*/ f297 1 f108"/>
              <a:gd name="f396" fmla="*/ f298 1 f109"/>
              <a:gd name="f397" fmla="*/ f299 f99 1"/>
              <a:gd name="f398" fmla="*/ f300 f99 1"/>
              <a:gd name="f399" fmla="*/ f302 f100 1"/>
              <a:gd name="f400" fmla="*/ f301 f100 1"/>
              <a:gd name="f401" fmla="*/ f303 f99 1"/>
              <a:gd name="f402" fmla="*/ f304 f100 1"/>
              <a:gd name="f403" fmla="*/ f305 f100 1"/>
              <a:gd name="f404" fmla="*/ f306 f99 1"/>
              <a:gd name="f405" fmla="*/ f307 f100 1"/>
              <a:gd name="f406" fmla="*/ f308 f99 1"/>
              <a:gd name="f407" fmla="*/ f309 f100 1"/>
              <a:gd name="f408" fmla="*/ f310 f100 1"/>
              <a:gd name="f409" fmla="*/ f311 f99 1"/>
              <a:gd name="f410" fmla="*/ f312 f100 1"/>
              <a:gd name="f411" fmla="*/ f313 f99 1"/>
              <a:gd name="f412" fmla="*/ f314 f100 1"/>
              <a:gd name="f413" fmla="*/ f315 f99 1"/>
              <a:gd name="f414" fmla="*/ f316 f100 1"/>
              <a:gd name="f415" fmla="*/ f317 f99 1"/>
              <a:gd name="f416" fmla="*/ f318 f100 1"/>
              <a:gd name="f417" fmla="*/ f319 f99 1"/>
              <a:gd name="f418" fmla="*/ f320 f100 1"/>
              <a:gd name="f419" fmla="*/ f321 f99 1"/>
              <a:gd name="f420" fmla="*/ f322 f100 1"/>
              <a:gd name="f421" fmla="*/ f323 f99 1"/>
              <a:gd name="f422" fmla="*/ f324 f100 1"/>
              <a:gd name="f423" fmla="*/ f325 f99 1"/>
              <a:gd name="f424" fmla="*/ f326 f100 1"/>
              <a:gd name="f425" fmla="*/ f327 f99 1"/>
              <a:gd name="f426" fmla="*/ f328 f100 1"/>
              <a:gd name="f427" fmla="*/ f329 f99 1"/>
              <a:gd name="f428" fmla="*/ f330 f100 1"/>
              <a:gd name="f429" fmla="*/ f331 f99 1"/>
              <a:gd name="f430" fmla="*/ f332 f100 1"/>
              <a:gd name="f431" fmla="*/ f333 f99 1"/>
              <a:gd name="f432" fmla="*/ f334 f100 1"/>
              <a:gd name="f433" fmla="*/ f335 f99 1"/>
              <a:gd name="f434" fmla="*/ f336 f100 1"/>
              <a:gd name="f435" fmla="*/ f337 f99 1"/>
              <a:gd name="f436" fmla="*/ f338 f100 1"/>
              <a:gd name="f437" fmla="*/ f339 f99 1"/>
              <a:gd name="f438" fmla="*/ f340 f100 1"/>
              <a:gd name="f439" fmla="*/ f341 f99 1"/>
              <a:gd name="f440" fmla="*/ f342 f100 1"/>
              <a:gd name="f441" fmla="*/ f343 f99 1"/>
              <a:gd name="f442" fmla="*/ f344 f100 1"/>
              <a:gd name="f443" fmla="*/ f345 f99 1"/>
              <a:gd name="f444" fmla="*/ f346 f100 1"/>
              <a:gd name="f445" fmla="*/ f347 f99 1"/>
              <a:gd name="f446" fmla="*/ f348 f100 1"/>
              <a:gd name="f447" fmla="*/ f349 f99 1"/>
              <a:gd name="f448" fmla="*/ f350 f100 1"/>
              <a:gd name="f449" fmla="*/ f351 f99 1"/>
              <a:gd name="f450" fmla="*/ f352 f100 1"/>
              <a:gd name="f451" fmla="*/ f353 f99 1"/>
              <a:gd name="f452" fmla="*/ f354 f100 1"/>
              <a:gd name="f453" fmla="*/ f355 f99 1"/>
              <a:gd name="f454" fmla="*/ f356 f100 1"/>
              <a:gd name="f455" fmla="*/ f357 f99 1"/>
              <a:gd name="f456" fmla="*/ f358 f99 1"/>
              <a:gd name="f457" fmla="*/ f359 f100 1"/>
              <a:gd name="f458" fmla="*/ f360 f99 1"/>
              <a:gd name="f459" fmla="*/ f361 f99 1"/>
              <a:gd name="f460" fmla="*/ f362 f99 1"/>
              <a:gd name="f461" fmla="*/ f363 f100 1"/>
              <a:gd name="f462" fmla="*/ f364 f99 1"/>
              <a:gd name="f463" fmla="*/ f365 f99 1"/>
              <a:gd name="f464" fmla="*/ f366 f100 1"/>
              <a:gd name="f465" fmla="*/ f367 f99 1"/>
              <a:gd name="f466" fmla="*/ f368 f100 1"/>
              <a:gd name="f467" fmla="*/ f369 f99 1"/>
              <a:gd name="f468" fmla="*/ f370 f100 1"/>
              <a:gd name="f469" fmla="*/ f371 f99 1"/>
              <a:gd name="f470" fmla="*/ f372 f100 1"/>
              <a:gd name="f471" fmla="*/ f373 f99 1"/>
              <a:gd name="f472" fmla="*/ f374 f100 1"/>
              <a:gd name="f473" fmla="*/ f375 f99 1"/>
              <a:gd name="f474" fmla="*/ f376 f100 1"/>
              <a:gd name="f475" fmla="*/ f377 f99 1"/>
              <a:gd name="f476" fmla="*/ f378 f100 1"/>
              <a:gd name="f477" fmla="*/ f379 f99 1"/>
              <a:gd name="f478" fmla="*/ f380 f100 1"/>
              <a:gd name="f479" fmla="*/ f381 f99 1"/>
              <a:gd name="f480" fmla="*/ f382 f100 1"/>
              <a:gd name="f481" fmla="*/ f383 f99 1"/>
              <a:gd name="f482" fmla="*/ f384 f100 1"/>
              <a:gd name="f483" fmla="*/ f385 f99 1"/>
              <a:gd name="f484" fmla="*/ f386 f100 1"/>
              <a:gd name="f485" fmla="*/ f387 f99 1"/>
              <a:gd name="f486" fmla="*/ f388 f100 1"/>
              <a:gd name="f487" fmla="*/ f389 f99 1"/>
              <a:gd name="f488" fmla="*/ f390 f100 1"/>
              <a:gd name="f489" fmla="*/ f391 f99 1"/>
              <a:gd name="f490" fmla="*/ f392 f100 1"/>
              <a:gd name="f491" fmla="*/ f393 f99 1"/>
              <a:gd name="f492" fmla="*/ f394 f100 1"/>
              <a:gd name="f493" fmla="*/ f395 f99 1"/>
              <a:gd name="f494" fmla="*/ f396 f100 1"/>
            </a:gdLst>
            <a:ahLst/>
            <a:cxnLst>
              <a:cxn ang="3cd4">
                <a:pos x="hc" y="t"/>
              </a:cxn>
              <a:cxn ang="0">
                <a:pos x="r" y="vc"/>
              </a:cxn>
              <a:cxn ang="cd4">
                <a:pos x="hc" y="b"/>
              </a:cxn>
              <a:cxn ang="cd2">
                <a:pos x="l" y="vc"/>
              </a:cxn>
              <a:cxn ang="f204">
                <a:pos x="f401" y="f402"/>
              </a:cxn>
              <a:cxn ang="f204">
                <a:pos x="f401" y="f403"/>
              </a:cxn>
              <a:cxn ang="f204">
                <a:pos x="f404" y="f403"/>
              </a:cxn>
              <a:cxn ang="f204">
                <a:pos x="f404" y="f405"/>
              </a:cxn>
              <a:cxn ang="f204">
                <a:pos x="f406" y="f407"/>
              </a:cxn>
              <a:cxn ang="f204">
                <a:pos x="f406" y="f408"/>
              </a:cxn>
              <a:cxn ang="f204">
                <a:pos x="f409" y="f408"/>
              </a:cxn>
              <a:cxn ang="f204">
                <a:pos x="f409" y="f410"/>
              </a:cxn>
              <a:cxn ang="f204">
                <a:pos x="f411" y="f412"/>
              </a:cxn>
              <a:cxn ang="f204">
                <a:pos x="f413" y="f414"/>
              </a:cxn>
              <a:cxn ang="f204">
                <a:pos x="f415" y="f416"/>
              </a:cxn>
              <a:cxn ang="f204">
                <a:pos x="f417" y="f418"/>
              </a:cxn>
              <a:cxn ang="f204">
                <a:pos x="f419" y="f420"/>
              </a:cxn>
              <a:cxn ang="f204">
                <a:pos x="f421" y="f422"/>
              </a:cxn>
              <a:cxn ang="f204">
                <a:pos x="f423" y="f424"/>
              </a:cxn>
              <a:cxn ang="f204">
                <a:pos x="f425" y="f426"/>
              </a:cxn>
              <a:cxn ang="f204">
                <a:pos x="f427" y="f428"/>
              </a:cxn>
              <a:cxn ang="f204">
                <a:pos x="f429" y="f430"/>
              </a:cxn>
              <a:cxn ang="f204">
                <a:pos x="f431" y="f432"/>
              </a:cxn>
              <a:cxn ang="f204">
                <a:pos x="f433" y="f434"/>
              </a:cxn>
              <a:cxn ang="f204">
                <a:pos x="f435" y="f436"/>
              </a:cxn>
              <a:cxn ang="f204">
                <a:pos x="f437" y="f438"/>
              </a:cxn>
              <a:cxn ang="f204">
                <a:pos x="f439" y="f440"/>
              </a:cxn>
              <a:cxn ang="f204">
                <a:pos x="f441" y="f442"/>
              </a:cxn>
              <a:cxn ang="f204">
                <a:pos x="f443" y="f444"/>
              </a:cxn>
              <a:cxn ang="f204">
                <a:pos x="f445" y="f446"/>
              </a:cxn>
              <a:cxn ang="f204">
                <a:pos x="f447" y="f448"/>
              </a:cxn>
              <a:cxn ang="f204">
                <a:pos x="f449" y="f450"/>
              </a:cxn>
              <a:cxn ang="f204">
                <a:pos x="f451" y="f452"/>
              </a:cxn>
              <a:cxn ang="f204">
                <a:pos x="f453" y="f454"/>
              </a:cxn>
              <a:cxn ang="f204">
                <a:pos x="f455" y="f454"/>
              </a:cxn>
              <a:cxn ang="f204">
                <a:pos x="f456" y="f457"/>
              </a:cxn>
              <a:cxn ang="f204">
                <a:pos x="f458" y="f454"/>
              </a:cxn>
              <a:cxn ang="f204">
                <a:pos x="f459" y="f452"/>
              </a:cxn>
              <a:cxn ang="f204">
                <a:pos x="f460" y="f461"/>
              </a:cxn>
              <a:cxn ang="f204">
                <a:pos x="f462" y="f448"/>
              </a:cxn>
              <a:cxn ang="f204">
                <a:pos x="f463" y="f464"/>
              </a:cxn>
              <a:cxn ang="f204">
                <a:pos x="f465" y="f466"/>
              </a:cxn>
              <a:cxn ang="f204">
                <a:pos x="f467" y="f468"/>
              </a:cxn>
              <a:cxn ang="f204">
                <a:pos x="f469" y="f470"/>
              </a:cxn>
              <a:cxn ang="f204">
                <a:pos x="f471" y="f472"/>
              </a:cxn>
              <a:cxn ang="f204">
                <a:pos x="f473" y="f474"/>
              </a:cxn>
              <a:cxn ang="f204">
                <a:pos x="f475" y="f476"/>
              </a:cxn>
              <a:cxn ang="f204">
                <a:pos x="f477" y="f478"/>
              </a:cxn>
              <a:cxn ang="f204">
                <a:pos x="f479" y="f480"/>
              </a:cxn>
              <a:cxn ang="f204">
                <a:pos x="f481" y="f482"/>
              </a:cxn>
              <a:cxn ang="f204">
                <a:pos x="f483" y="f484"/>
              </a:cxn>
              <a:cxn ang="f204">
                <a:pos x="f485" y="f486"/>
              </a:cxn>
              <a:cxn ang="f204">
                <a:pos x="f487" y="f488"/>
              </a:cxn>
              <a:cxn ang="f204">
                <a:pos x="f489" y="f490"/>
              </a:cxn>
              <a:cxn ang="f204">
                <a:pos x="f491" y="f492"/>
              </a:cxn>
              <a:cxn ang="f204">
                <a:pos x="f493" y="f494"/>
              </a:cxn>
            </a:cxnLst>
            <a:rect l="f397" t="f400" r="f398" b="f399"/>
            <a:pathLst>
              <a:path w="6858001" h="6985200">
                <a:moveTo>
                  <a:pt x="f6" y="f8"/>
                </a:moveTo>
                <a:lnTo>
                  <a:pt x="f6" y="f9"/>
                </a:lnTo>
                <a:lnTo>
                  <a:pt x="f10" y="f9"/>
                </a:lnTo>
                <a:lnTo>
                  <a:pt x="f10" y="f7"/>
                </a:lnTo>
                <a:lnTo>
                  <a:pt x="f5" y="f11"/>
                </a:lnTo>
                <a:lnTo>
                  <a:pt x="f5" y="f12"/>
                </a:lnTo>
                <a:lnTo>
                  <a:pt x="f13" y="f12"/>
                </a:lnTo>
                <a:lnTo>
                  <a:pt x="f13" y="f5"/>
                </a:lnTo>
                <a:lnTo>
                  <a:pt x="f14" y="f15"/>
                </a:lnTo>
                <a:lnTo>
                  <a:pt x="f16" y="f17"/>
                </a:lnTo>
                <a:lnTo>
                  <a:pt x="f18" y="f19"/>
                </a:lnTo>
                <a:lnTo>
                  <a:pt x="f20" y="f21"/>
                </a:lnTo>
                <a:lnTo>
                  <a:pt x="f22" y="f23"/>
                </a:lnTo>
                <a:lnTo>
                  <a:pt x="f24" y="f25"/>
                </a:lnTo>
                <a:lnTo>
                  <a:pt x="f26" y="f27"/>
                </a:lnTo>
                <a:lnTo>
                  <a:pt x="f28" y="f29"/>
                </a:lnTo>
                <a:lnTo>
                  <a:pt x="f30" y="f31"/>
                </a:lnTo>
                <a:lnTo>
                  <a:pt x="f32" y="f33"/>
                </a:lnTo>
                <a:lnTo>
                  <a:pt x="f34" y="f35"/>
                </a:lnTo>
                <a:lnTo>
                  <a:pt x="f36" y="f37"/>
                </a:lnTo>
                <a:lnTo>
                  <a:pt x="f38" y="f39"/>
                </a:lnTo>
                <a:lnTo>
                  <a:pt x="f40" y="f41"/>
                </a:lnTo>
                <a:lnTo>
                  <a:pt x="f42" y="f43"/>
                </a:lnTo>
                <a:lnTo>
                  <a:pt x="f44" y="f45"/>
                </a:lnTo>
                <a:lnTo>
                  <a:pt x="f46" y="f47"/>
                </a:lnTo>
                <a:lnTo>
                  <a:pt x="f48" y="f49"/>
                </a:lnTo>
                <a:lnTo>
                  <a:pt x="f50" y="f51"/>
                </a:lnTo>
                <a:lnTo>
                  <a:pt x="f52" y="f53"/>
                </a:lnTo>
                <a:lnTo>
                  <a:pt x="f54" y="f55"/>
                </a:lnTo>
                <a:lnTo>
                  <a:pt x="f56" y="f57"/>
                </a:lnTo>
                <a:lnTo>
                  <a:pt x="f58" y="f57"/>
                </a:lnTo>
                <a:lnTo>
                  <a:pt x="f59" y="f60"/>
                </a:lnTo>
                <a:lnTo>
                  <a:pt x="f61" y="f57"/>
                </a:lnTo>
                <a:lnTo>
                  <a:pt x="f62" y="f55"/>
                </a:lnTo>
                <a:lnTo>
                  <a:pt x="f63" y="f64"/>
                </a:lnTo>
                <a:lnTo>
                  <a:pt x="f65" y="f51"/>
                </a:lnTo>
                <a:lnTo>
                  <a:pt x="f66" y="f67"/>
                </a:lnTo>
                <a:lnTo>
                  <a:pt x="f68" y="f69"/>
                </a:lnTo>
                <a:lnTo>
                  <a:pt x="f70" y="f71"/>
                </a:lnTo>
                <a:lnTo>
                  <a:pt x="f72" y="f73"/>
                </a:lnTo>
                <a:lnTo>
                  <a:pt x="f74" y="f75"/>
                </a:lnTo>
                <a:lnTo>
                  <a:pt x="f76" y="f77"/>
                </a:lnTo>
                <a:lnTo>
                  <a:pt x="f78" y="f79"/>
                </a:lnTo>
                <a:lnTo>
                  <a:pt x="f80" y="f81"/>
                </a:lnTo>
                <a:lnTo>
                  <a:pt x="f82" y="f83"/>
                </a:lnTo>
                <a:lnTo>
                  <a:pt x="f84" y="f85"/>
                </a:lnTo>
                <a:lnTo>
                  <a:pt x="f86" y="f87"/>
                </a:lnTo>
                <a:lnTo>
                  <a:pt x="f88" y="f89"/>
                </a:lnTo>
                <a:lnTo>
                  <a:pt x="f90" y="f91"/>
                </a:lnTo>
                <a:lnTo>
                  <a:pt x="f92" y="f93"/>
                </a:lnTo>
                <a:lnTo>
                  <a:pt x="f94" y="f95"/>
                </a:lnTo>
                <a:lnTo>
                  <a:pt x="f96" y="f97"/>
                </a:lnTo>
                <a:close/>
              </a:path>
            </a:pathLst>
          </a:custGeom>
          <a:noFill/>
          <a:ln cap="rnd">
            <a:noFill/>
            <a:prstDash val="solid"/>
          </a:ln>
        </p:spPr>
        <p:txBody>
          <a:bodyPr lIns="0" tIns="0" rIns="0" bIns="0">
            <a:noAutofit/>
          </a:bodyPr>
          <a:lstStyle/>
          <a:p>
            <a:endParaRPr lang="en-US"/>
          </a:p>
        </p:txBody>
      </p:sp>
      <p:pic>
        <p:nvPicPr>
          <p:cNvPr id="6" name="Picture 4">
            <a:extLst>
              <a:ext uri="{FF2B5EF4-FFF2-40B4-BE49-F238E27FC236}">
                <a16:creationId xmlns:a16="http://schemas.microsoft.com/office/drawing/2014/main" id="{A2FC7D73-6846-C6C0-4EA3-DED8F4C120E3}"/>
              </a:ext>
            </a:extLst>
          </p:cNvPr>
          <p:cNvPicPr>
            <a:picLocks noChangeAspect="1"/>
          </p:cNvPicPr>
          <p:nvPr/>
        </p:nvPicPr>
        <p:blipFill>
          <a:blip r:embed="rId5"/>
          <a:stretch>
            <a:fillRect/>
          </a:stretch>
        </p:blipFill>
        <p:spPr>
          <a:xfrm>
            <a:off x="6093991" y="1589656"/>
            <a:ext cx="5449888" cy="3678676"/>
          </a:xfrm>
          <a:prstGeom prst="rect">
            <a:avLst/>
          </a:prstGeom>
          <a:noFill/>
          <a:ln cap="rnd">
            <a:noFill/>
          </a:ln>
        </p:spPr>
      </p:pic>
      <p:sp>
        <p:nvSpPr>
          <p:cNvPr id="7" name="Rectangle 27">
            <a:extLst>
              <a:ext uri="{FF2B5EF4-FFF2-40B4-BE49-F238E27FC236}">
                <a16:creationId xmlns:a16="http://schemas.microsoft.com/office/drawing/2014/main" id="{850FE6EF-2FBC-1324-132B-260AE530EFF1}"/>
              </a:ext>
            </a:extLst>
          </p:cNvPr>
          <p:cNvSpPr>
            <a:spLocks noMove="1" noResize="1"/>
          </p:cNvSpPr>
          <p:nvPr/>
        </p:nvSpPr>
        <p:spPr>
          <a:xfrm>
            <a:off x="10442448" y="0"/>
            <a:ext cx="685800" cy="1143000"/>
          </a:xfrm>
          <a:prstGeom prst="rect">
            <a:avLst/>
          </a:prstGeom>
          <a:solidFill>
            <a:srgbClr val="B01513"/>
          </a:solidFill>
          <a:ln cap="rnd">
            <a:noFill/>
            <a:prstDash val="solid"/>
          </a:ln>
          <a:effectLst>
            <a:outerShdw dist="25402" dir="5400000" algn="tl">
              <a:srgbClr val="000000">
                <a:alpha val="45000"/>
              </a:srgbClr>
            </a:outerShdw>
          </a:effectLst>
        </p:spPr>
        <p:txBody>
          <a:bodyPr lIns="0" tIns="0" rIns="0" bIns="0">
            <a:noAutofit/>
          </a:bodyPr>
          <a:lstStyle/>
          <a:p>
            <a:endParaRPr lang="en-US"/>
          </a:p>
        </p:txBody>
      </p:sp>
      <p:sp>
        <p:nvSpPr>
          <p:cNvPr id="8" name="Content Placeholder 7">
            <a:extLst>
              <a:ext uri="{FF2B5EF4-FFF2-40B4-BE49-F238E27FC236}">
                <a16:creationId xmlns:a16="http://schemas.microsoft.com/office/drawing/2014/main" id="{58E43ED3-761A-A2BE-8C76-3C1D232BBB61}"/>
              </a:ext>
            </a:extLst>
          </p:cNvPr>
          <p:cNvSpPr txBox="1">
            <a:spLocks noGrp="1"/>
          </p:cNvSpPr>
          <p:nvPr>
            <p:ph idx="1"/>
          </p:nvPr>
        </p:nvSpPr>
        <p:spPr>
          <a:xfrm>
            <a:off x="387522" y="2201335"/>
            <a:ext cx="4605713" cy="3785414"/>
          </a:xfrm>
          <a:prstGeom prst="rect">
            <a:avLst/>
          </a:prstGeom>
          <a:noFill/>
          <a:ln>
            <a:noFill/>
          </a:ln>
        </p:spPr>
        <p:txBody>
          <a:bodyPr vert="horz" wrap="square" lIns="91440" tIns="45720" rIns="91440" bIns="45720" anchor="t" anchorCtr="0" compatLnSpc="1">
            <a:noAutofit/>
          </a:bodyPr>
          <a:lstStyle/>
          <a:p>
            <a:pPr marL="0" lvl="0" indent="0" algn="just">
              <a:lnSpc>
                <a:spcPct val="90000"/>
              </a:lnSpc>
              <a:buNone/>
            </a:pPr>
            <a:r>
              <a:rPr lang="en-US" sz="2200" dirty="0">
                <a:solidFill>
                  <a:srgbClr val="EBEBEB"/>
                </a:solidFill>
              </a:rPr>
              <a:t>Unlike other well-constructed frameworks found elsewhere the software infrastructure initially starting from scratch, which enquires massive effort and technical expertise to overcome challenges. </a:t>
            </a:r>
          </a:p>
          <a:p>
            <a:pPr marL="0" lvl="0" indent="0" algn="just">
              <a:lnSpc>
                <a:spcPct val="90000"/>
              </a:lnSpc>
              <a:buNone/>
            </a:pPr>
            <a:r>
              <a:rPr lang="en-US" sz="2200" dirty="0">
                <a:solidFill>
                  <a:srgbClr val="EBEBEB"/>
                </a:solidFill>
              </a:rPr>
              <a:t>Hence, in order to operate this software smoothly and efficiently, a proper technology architecture have to be well-considered.</a:t>
            </a:r>
          </a:p>
        </p:txBody>
      </p:sp>
      <p:pic>
        <p:nvPicPr>
          <p:cNvPr id="9" name="Technology Architecture BuDi">
            <a:extLst>
              <a:ext uri="{FF2B5EF4-FFF2-40B4-BE49-F238E27FC236}">
                <a16:creationId xmlns:a16="http://schemas.microsoft.com/office/drawing/2014/main" id="{266D7DD4-025E-3D6F-05FD-0B6CBE3E9E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18935" y="46661"/>
            <a:ext cx="730248" cy="730248"/>
          </a:xfrm>
          <a:prstGeom prst="rect">
            <a:avLst/>
          </a:prstGeom>
          <a:noFill/>
          <a:ln cap="rnd">
            <a:noFill/>
          </a:ln>
        </p:spPr>
      </p:pic>
      <p:sp>
        <p:nvSpPr>
          <p:cNvPr id="10" name="Rectangle 4">
            <a:extLst>
              <a:ext uri="{FF2B5EF4-FFF2-40B4-BE49-F238E27FC236}">
                <a16:creationId xmlns:a16="http://schemas.microsoft.com/office/drawing/2014/main" id="{8FE3EF7B-CF23-CA14-DC57-8D6FBBFA6F8B}"/>
              </a:ext>
            </a:extLst>
          </p:cNvPr>
          <p:cNvSpPr/>
          <p:nvPr/>
        </p:nvSpPr>
        <p:spPr>
          <a:xfrm>
            <a:off x="416981" y="2201335"/>
            <a:ext cx="4556601" cy="4033208"/>
          </a:xfrm>
          <a:prstGeom prst="rect">
            <a:avLst/>
          </a:prstGeom>
          <a:solidFill>
            <a:srgbClr val="262626"/>
          </a:solidFill>
          <a:ln w="19046" cap="rnd">
            <a:solidFill>
              <a:srgbClr val="480403"/>
            </a:solidFill>
            <a:prstDash val="solid"/>
          </a:ln>
        </p:spPr>
        <p:txBody>
          <a:bodyPr vert="horz" wrap="square" lIns="91440" tIns="45720" rIns="91440" bIns="45720" anchor="ctr" anchorCtr="0" compatLnSpc="1">
            <a:no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50" b="0" i="0" u="none" strike="noStrike" kern="1200" cap="none" spc="0" baseline="0" dirty="0">
                <a:solidFill>
                  <a:srgbClr val="FFFFFF"/>
                </a:solidFill>
                <a:uFillTx/>
                <a:latin typeface="Century Gothic"/>
                <a:ea typeface="Century Gothic"/>
                <a:cs typeface="Century Gothic"/>
              </a:rPr>
              <a:t>Cloud computing</a:t>
            </a:r>
            <a:endParaRPr lang="en-US" sz="1850" b="0" i="0" u="none" strike="noStrike" kern="1200" cap="none" spc="0" baseline="0" dirty="0">
              <a:solidFill>
                <a:srgbClr val="FFFFFF"/>
              </a:solidFill>
              <a:uFillTx/>
              <a:latin typeface="Century Gothic"/>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50" b="0" i="0" u="none" strike="noStrike" kern="1200" cap="none" spc="0" baseline="0" dirty="0">
                <a:solidFill>
                  <a:srgbClr val="FFFFFF"/>
                </a:solidFill>
                <a:uFillTx/>
                <a:latin typeface="Century Gothic"/>
                <a:ea typeface="Century Gothic"/>
                <a:cs typeface="Century Gothic"/>
              </a:rPr>
              <a:t>Software development</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50" b="0" i="0" u="none" strike="noStrike" kern="1200" cap="none" spc="0" baseline="0" dirty="0">
                <a:solidFill>
                  <a:srgbClr val="FFFFFF"/>
                </a:solidFill>
                <a:uFillTx/>
                <a:latin typeface="Century Gothic"/>
                <a:ea typeface="Century Gothic"/>
                <a:cs typeface="Century Gothic"/>
              </a:rPr>
              <a:t>Database management</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50" b="0" i="0" u="none" strike="noStrike" kern="1200" cap="none" spc="0" baseline="0" dirty="0">
                <a:solidFill>
                  <a:srgbClr val="FFFFFF"/>
                </a:solidFill>
                <a:uFillTx/>
                <a:latin typeface="Century Gothic"/>
                <a:ea typeface="Century Gothic"/>
                <a:cs typeface="Century Gothic"/>
              </a:rPr>
              <a:t>Payment gateway</a:t>
            </a:r>
            <a:endParaRPr lang="en-US" sz="1850" b="0" i="0" u="none" strike="noStrike" kern="1200" cap="none" spc="0" baseline="0" dirty="0">
              <a:solidFill>
                <a:srgbClr val="FFFFFF"/>
              </a:solidFill>
              <a:uFillTx/>
              <a:latin typeface="Century Gothic"/>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50" b="0" i="0" u="none" strike="noStrike" kern="1200" cap="none" spc="0" baseline="0" dirty="0">
                <a:solidFill>
                  <a:srgbClr val="FFFFFF"/>
                </a:solidFill>
                <a:uFillTx/>
                <a:latin typeface="Century Gothic"/>
                <a:ea typeface="Century Gothic"/>
                <a:cs typeface="Century Gothic"/>
              </a:rPr>
              <a:t>Hardware and Network infrastructure </a:t>
            </a:r>
            <a:endParaRPr lang="en-US" sz="1850" b="0" i="0" u="none" strike="noStrike" kern="1200" cap="none" spc="0" baseline="0" dirty="0">
              <a:solidFill>
                <a:srgbClr val="FFFFFF"/>
              </a:solidFill>
              <a:uFillTx/>
              <a:latin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6945" fill="hold"/>
                                        <p:tgtEl>
                                          <p:spTgt spid="9"/>
                                        </p:tgtEl>
                                      </p:cBhvr>
                                    </p:cmd>
                                  </p:childTnLst>
                                </p:cTn>
                              </p:par>
                              <p:par>
                                <p:cTn id="7" presetID="2" presetClass="entr" presetSubtype="4" fill="hold" nodeType="withEffect">
                                  <p:stCondLst>
                                    <p:cond delay="13000"/>
                                  </p:stCondLst>
                                  <p:childTnLst>
                                    <p:set>
                                      <p:cBhvr>
                                        <p:cTn id="8" dur="1" fill="hold">
                                          <p:stCondLst>
                                            <p:cond delay="0"/>
                                          </p:stCondLst>
                                        </p:cTn>
                                        <p:tgtEl>
                                          <p:spTgt spid="8">
                                            <p:txEl>
                                              <p:pRg st="0" end="0"/>
                                            </p:txEl>
                                          </p:spTgt>
                                        </p:tgtEl>
                                        <p:attrNameLst>
                                          <p:attrName>style.visibility</p:attrName>
                                        </p:attrNameLst>
                                      </p:cBhvr>
                                      <p:to>
                                        <p:strVal val="visible"/>
                                      </p:to>
                                    </p:set>
                                    <p:anim calcmode="lin" valueType="num">
                                      <p:cBhvr additive="base">
                                        <p:cTn id="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0" dur="500" fill="hold"/>
                                        <p:tgtEl>
                                          <p:spTgt spid="8">
                                            <p:txEl>
                                              <p:pRg st="0" end="0"/>
                                            </p:txEl>
                                          </p:spTgt>
                                        </p:tgtEl>
                                        <p:attrNameLst>
                                          <p:attrName>ppt_y</p:attrName>
                                        </p:attrNameLst>
                                      </p:cBhvr>
                                      <p:tavLst>
                                        <p:tav tm="0">
                                          <p:val>
                                            <p:strVal val="1+#ppt_h/2"/>
                                          </p:val>
                                        </p:tav>
                                        <p:tav tm="100000">
                                          <p:val>
                                            <p:strVal val="#ppt_y"/>
                                          </p:val>
                                        </p:tav>
                                      </p:tavLst>
                                    </p:anim>
                                  </p:childTnLst>
                                </p:cTn>
                              </p:par>
                              <p:par>
                                <p:cTn id="11" presetID="2" presetClass="entr" presetSubtype="4" fill="hold" nodeType="withEffect">
                                  <p:stCondLst>
                                    <p:cond delay="2500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5" presetID="3" presetClass="entr" presetSubtype="10" fill="hold" grpId="0" nodeType="withEffect">
                                  <p:stCondLst>
                                    <p:cond delay="4000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par>
                                <p:cTn id="18" presetID="2" presetClass="entr" presetSubtype="4" fill="hold" nodeType="withEffect">
                                  <p:stCondLst>
                                    <p:cond delay="4300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43500"/>
                                  </p:stCondLst>
                                  <p:childTnLst>
                                    <p:set>
                                      <p:cBhvr>
                                        <p:cTn id="23" dur="1" fill="hold">
                                          <p:stCondLst>
                                            <p:cond delay="0"/>
                                          </p:stCondLst>
                                        </p:cTn>
                                        <p:tgtEl>
                                          <p:spTgt spid="10">
                                            <p:txEl>
                                              <p:pRg st="1" end="1"/>
                                            </p:txEl>
                                          </p:spTgt>
                                        </p:tgtEl>
                                        <p:attrNameLst>
                                          <p:attrName>style.visibility</p:attrName>
                                        </p:attrNameLst>
                                      </p:cBhvr>
                                      <p:to>
                                        <p:strVal val="visible"/>
                                      </p:to>
                                    </p:set>
                                    <p:anim calcmode="lin" valueType="num">
                                      <p:cBhvr additive="base">
                                        <p:cTn id="24"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44000"/>
                                  </p:stCondLst>
                                  <p:childTnLst>
                                    <p:set>
                                      <p:cBhvr>
                                        <p:cTn id="27" dur="1" fill="hold">
                                          <p:stCondLst>
                                            <p:cond delay="0"/>
                                          </p:stCondLst>
                                        </p:cTn>
                                        <p:tgtEl>
                                          <p:spTgt spid="10">
                                            <p:txEl>
                                              <p:pRg st="2" end="2"/>
                                            </p:txEl>
                                          </p:spTgt>
                                        </p:tgtEl>
                                        <p:attrNameLst>
                                          <p:attrName>style.visibility</p:attrName>
                                        </p:attrNameLst>
                                      </p:cBhvr>
                                      <p:to>
                                        <p:strVal val="visible"/>
                                      </p:to>
                                    </p:set>
                                    <p:anim calcmode="lin" valueType="num">
                                      <p:cBhvr additive="base">
                                        <p:cTn id="28"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44500"/>
                                  </p:stCondLst>
                                  <p:childTnLst>
                                    <p:set>
                                      <p:cBhvr>
                                        <p:cTn id="31" dur="1" fill="hold">
                                          <p:stCondLst>
                                            <p:cond delay="0"/>
                                          </p:stCondLst>
                                        </p:cTn>
                                        <p:tgtEl>
                                          <p:spTgt spid="10">
                                            <p:txEl>
                                              <p:pRg st="3" end="3"/>
                                            </p:txEl>
                                          </p:spTgt>
                                        </p:tgtEl>
                                        <p:attrNameLst>
                                          <p:attrName>style.visibility</p:attrName>
                                        </p:attrNameLst>
                                      </p:cBhvr>
                                      <p:to>
                                        <p:strVal val="visible"/>
                                      </p:to>
                                    </p:set>
                                    <p:anim calcmode="lin" valueType="num">
                                      <p:cBhvr additive="base">
                                        <p:cTn id="32"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45000"/>
                                  </p:stCondLst>
                                  <p:childTnLst>
                                    <p:set>
                                      <p:cBhvr>
                                        <p:cTn id="35" dur="1" fill="hold">
                                          <p:stCondLst>
                                            <p:cond delay="0"/>
                                          </p:stCondLst>
                                        </p:cTn>
                                        <p:tgtEl>
                                          <p:spTgt spid="10">
                                            <p:txEl>
                                              <p:pRg st="4" end="4"/>
                                            </p:txEl>
                                          </p:spTgt>
                                        </p:tgtEl>
                                        <p:attrNameLst>
                                          <p:attrName>style.visibility</p:attrName>
                                        </p:attrNameLst>
                                      </p:cBhvr>
                                      <p:to>
                                        <p:strVal val="visible"/>
                                      </p:to>
                                    </p:set>
                                    <p:anim calcmode="lin" valueType="num">
                                      <p:cBhvr additive="base">
                                        <p:cTn id="36"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p:cTn id="38" fill="hold" display="0">
                  <p:stCondLst>
                    <p:cond delay="indefinite"/>
                  </p:stCondLst>
                  <p:endCondLst>
                    <p:cond evt="onStopAudio" delay="0">
                      <p:tgtEl>
                        <p:sldTgt/>
                      </p:tgtEl>
                    </p:cond>
                  </p:endCondLst>
                </p:cTn>
                <p:tgtEl>
                  <p:spTgt spid="9"/>
                </p:tgtEl>
              </p:cMediaNode>
            </p:audio>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097E1385-2757-95BF-D8DC-6A33F9420399}"/>
              </a:ext>
            </a:extLst>
          </p:cNvPr>
          <p:cNvSpPr>
            <a:spLocks noMove="1" noResize="1"/>
          </p:cNvSpPr>
          <p:nvPr/>
        </p:nvSpPr>
        <p:spPr>
          <a:xfrm>
            <a:off x="0" y="0"/>
            <a:ext cx="12191996" cy="6858000"/>
          </a:xfrm>
          <a:prstGeom prst="rect">
            <a:avLst/>
          </a:prstGeom>
          <a:solidFill>
            <a:srgbClr val="B01513"/>
          </a:solidFill>
          <a:ln cap="rnd">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pic>
        <p:nvPicPr>
          <p:cNvPr id="3" name="Picture 4" descr="Layout of website design sketches on white paper">
            <a:extLst>
              <a:ext uri="{FF2B5EF4-FFF2-40B4-BE49-F238E27FC236}">
                <a16:creationId xmlns:a16="http://schemas.microsoft.com/office/drawing/2014/main" id="{F6FB158B-F7DD-8FAE-C39D-F11E949D84C7}"/>
              </a:ext>
            </a:extLst>
          </p:cNvPr>
          <p:cNvPicPr>
            <a:picLocks noChangeAspect="1"/>
          </p:cNvPicPr>
          <p:nvPr/>
        </p:nvPicPr>
        <p:blipFill>
          <a:blip r:embed="rId4">
            <a:alphaModFix amt="35000"/>
          </a:blip>
          <a:srcRect r="6666"/>
          <a:stretch>
            <a:fillRect/>
          </a:stretch>
        </p:blipFill>
        <p:spPr>
          <a:xfrm>
            <a:off x="18" y="0"/>
            <a:ext cx="12191978" cy="6858000"/>
          </a:xfrm>
          <a:prstGeom prst="rect">
            <a:avLst/>
          </a:prstGeom>
          <a:noFill/>
          <a:ln cap="rnd">
            <a:noFill/>
          </a:ln>
        </p:spPr>
      </p:pic>
      <p:sp>
        <p:nvSpPr>
          <p:cNvPr id="4" name="Title 1">
            <a:extLst>
              <a:ext uri="{FF2B5EF4-FFF2-40B4-BE49-F238E27FC236}">
                <a16:creationId xmlns:a16="http://schemas.microsoft.com/office/drawing/2014/main" id="{2B492DD7-F2A0-F027-35C7-1F59A8FB4B72}"/>
              </a:ext>
            </a:extLst>
          </p:cNvPr>
          <p:cNvSpPr txBox="1">
            <a:spLocks noGrp="1"/>
          </p:cNvSpPr>
          <p:nvPr>
            <p:ph type="title"/>
          </p:nvPr>
        </p:nvSpPr>
        <p:spPr>
          <a:xfrm>
            <a:off x="646115" y="452719"/>
            <a:ext cx="9404722" cy="1400531"/>
          </a:xfrm>
          <a:prstGeom prst="rect">
            <a:avLst/>
          </a:prstGeom>
          <a:noFill/>
          <a:ln>
            <a:noFill/>
          </a:ln>
        </p:spPr>
        <p:txBody>
          <a:bodyPr vert="horz" wrap="square" lIns="91440" tIns="45720" rIns="91440" bIns="45720" anchor="t" anchorCtr="0" compatLnSpc="1">
            <a:normAutofit/>
          </a:bodyPr>
          <a:lstStyle/>
          <a:p>
            <a:pPr lvl="0"/>
            <a:r>
              <a:rPr lang="en-US"/>
              <a:t>System Development Method</a:t>
            </a:r>
          </a:p>
        </p:txBody>
      </p:sp>
      <p:pic>
        <p:nvPicPr>
          <p:cNvPr id="5" name="Picture 7" descr="Shape, funnel chart&#10;&#10;Description automatically generated">
            <a:extLst>
              <a:ext uri="{FF2B5EF4-FFF2-40B4-BE49-F238E27FC236}">
                <a16:creationId xmlns:a16="http://schemas.microsoft.com/office/drawing/2014/main" id="{BE51126B-A671-945B-7D8B-D8E1F0719A39}"/>
              </a:ext>
            </a:extLst>
          </p:cNvPr>
          <p:cNvPicPr>
            <a:picLocks noGrp="1" noChangeAspect="1"/>
          </p:cNvPicPr>
          <p:nvPr>
            <p:ph idx="1"/>
          </p:nvPr>
        </p:nvPicPr>
        <p:blipFill>
          <a:blip r:embed="rId5"/>
          <a:stretch>
            <a:fillRect/>
          </a:stretch>
        </p:blipFill>
        <p:spPr>
          <a:xfrm>
            <a:off x="1735531" y="1667326"/>
            <a:ext cx="8710336" cy="4195477"/>
          </a:xfrm>
          <a:prstGeom prst="rect">
            <a:avLst/>
          </a:prstGeom>
          <a:noFill/>
          <a:ln>
            <a:noFill/>
          </a:ln>
        </p:spPr>
      </p:pic>
      <p:sp>
        <p:nvSpPr>
          <p:cNvPr id="6" name="Arrow: Down 11">
            <a:extLst>
              <a:ext uri="{FF2B5EF4-FFF2-40B4-BE49-F238E27FC236}">
                <a16:creationId xmlns:a16="http://schemas.microsoft.com/office/drawing/2014/main" id="{194B5ED9-ABB2-3CC7-20D0-BC257AC7D362}"/>
              </a:ext>
            </a:extLst>
          </p:cNvPr>
          <p:cNvSpPr/>
          <p:nvPr/>
        </p:nvSpPr>
        <p:spPr>
          <a:xfrm rot="16200004">
            <a:off x="-738045" y="1778970"/>
            <a:ext cx="1689253" cy="2203374"/>
          </a:xfrm>
          <a:custGeom>
            <a:avLst>
              <a:gd name="f0" fmla="val 1332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0000"/>
          </a:solidFill>
          <a:ln w="28575" cap="rnd">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pic>
        <p:nvPicPr>
          <p:cNvPr id="7" name="Picture 13" descr="Diagram&#10;&#10;Description automatically generated">
            <a:extLst>
              <a:ext uri="{FF2B5EF4-FFF2-40B4-BE49-F238E27FC236}">
                <a16:creationId xmlns:a16="http://schemas.microsoft.com/office/drawing/2014/main" id="{491401B9-88C2-02DD-C6C2-CC9913943813}"/>
              </a:ext>
            </a:extLst>
          </p:cNvPr>
          <p:cNvPicPr>
            <a:picLocks noChangeAspect="1"/>
          </p:cNvPicPr>
          <p:nvPr/>
        </p:nvPicPr>
        <p:blipFill>
          <a:blip r:embed="rId6"/>
          <a:stretch>
            <a:fillRect/>
          </a:stretch>
        </p:blipFill>
        <p:spPr>
          <a:xfrm>
            <a:off x="1584639" y="1473536"/>
            <a:ext cx="9270690" cy="4395831"/>
          </a:xfrm>
          <a:prstGeom prst="rect">
            <a:avLst/>
          </a:prstGeom>
          <a:noFill/>
          <a:ln cap="rnd">
            <a:noFill/>
          </a:ln>
        </p:spPr>
      </p:pic>
      <p:pic>
        <p:nvPicPr>
          <p:cNvPr id="8" name="New Recording 9">
            <a:extLst>
              <a:ext uri="{FF2B5EF4-FFF2-40B4-BE49-F238E27FC236}">
                <a16:creationId xmlns:a16="http://schemas.microsoft.com/office/drawing/2014/main" id="{E29C1AB8-30C9-6E68-D021-7089FBE5AE1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98316" y="63486"/>
            <a:ext cx="730248" cy="730248"/>
          </a:xfrm>
          <a:prstGeom prst="rect">
            <a:avLst/>
          </a:prstGeom>
          <a:noFill/>
          <a:ln cap="rnd">
            <a:noFill/>
          </a:ln>
        </p:spPr>
      </p:pic>
      <p:sp>
        <p:nvSpPr>
          <p:cNvPr id="9" name="Oval 14">
            <a:extLst>
              <a:ext uri="{FF2B5EF4-FFF2-40B4-BE49-F238E27FC236}">
                <a16:creationId xmlns:a16="http://schemas.microsoft.com/office/drawing/2014/main" id="{B13317B3-C500-180A-831A-5B849DEDB450}"/>
              </a:ext>
            </a:extLst>
          </p:cNvPr>
          <p:cNvSpPr/>
          <p:nvPr/>
        </p:nvSpPr>
        <p:spPr>
          <a:xfrm>
            <a:off x="1842653" y="1524003"/>
            <a:ext cx="1163784" cy="13023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57150" cap="rnd">
            <a:solidFill>
              <a:srgbClr val="000000"/>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sp>
        <p:nvSpPr>
          <p:cNvPr id="10" name="Oval 5">
            <a:extLst>
              <a:ext uri="{FF2B5EF4-FFF2-40B4-BE49-F238E27FC236}">
                <a16:creationId xmlns:a16="http://schemas.microsoft.com/office/drawing/2014/main" id="{EA24903E-8771-420C-77B3-C8583ABC44D2}"/>
              </a:ext>
            </a:extLst>
          </p:cNvPr>
          <p:cNvSpPr/>
          <p:nvPr/>
        </p:nvSpPr>
        <p:spPr>
          <a:xfrm>
            <a:off x="3221184" y="2272146"/>
            <a:ext cx="1163784" cy="13023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57150" cap="rnd">
            <a:solidFill>
              <a:srgbClr val="000000"/>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sp>
        <p:nvSpPr>
          <p:cNvPr id="11" name="Oval 8">
            <a:extLst>
              <a:ext uri="{FF2B5EF4-FFF2-40B4-BE49-F238E27FC236}">
                <a16:creationId xmlns:a16="http://schemas.microsoft.com/office/drawing/2014/main" id="{36BC3354-95B0-1F2C-E726-0ED5E0BC2E91}"/>
              </a:ext>
            </a:extLst>
          </p:cNvPr>
          <p:cNvSpPr/>
          <p:nvPr/>
        </p:nvSpPr>
        <p:spPr>
          <a:xfrm>
            <a:off x="4558146" y="3020290"/>
            <a:ext cx="1163784" cy="13023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57150" cap="rnd">
            <a:solidFill>
              <a:srgbClr val="000000"/>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sp>
        <p:nvSpPr>
          <p:cNvPr id="12" name="Oval 13">
            <a:extLst>
              <a:ext uri="{FF2B5EF4-FFF2-40B4-BE49-F238E27FC236}">
                <a16:creationId xmlns:a16="http://schemas.microsoft.com/office/drawing/2014/main" id="{6D2930B4-3910-AA3A-A7A2-BD4A9FEF7607}"/>
              </a:ext>
            </a:extLst>
          </p:cNvPr>
          <p:cNvSpPr/>
          <p:nvPr/>
        </p:nvSpPr>
        <p:spPr>
          <a:xfrm>
            <a:off x="5902040" y="3671453"/>
            <a:ext cx="1163784" cy="13023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57150" cap="rnd">
            <a:solidFill>
              <a:srgbClr val="000000"/>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sp>
        <p:nvSpPr>
          <p:cNvPr id="16" name="Oval 13">
            <a:extLst>
              <a:ext uri="{FF2B5EF4-FFF2-40B4-BE49-F238E27FC236}">
                <a16:creationId xmlns:a16="http://schemas.microsoft.com/office/drawing/2014/main" id="{1B1B581B-6DA4-BD02-E9FB-60D3FB09E23B}"/>
              </a:ext>
            </a:extLst>
          </p:cNvPr>
          <p:cNvSpPr/>
          <p:nvPr/>
        </p:nvSpPr>
        <p:spPr>
          <a:xfrm rot="5400000">
            <a:off x="7218398" y="4223868"/>
            <a:ext cx="1302326" cy="156176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57150" cap="rnd">
            <a:solidFill>
              <a:srgbClr val="000000"/>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sp>
        <p:nvSpPr>
          <p:cNvPr id="17" name="Oval 13">
            <a:extLst>
              <a:ext uri="{FF2B5EF4-FFF2-40B4-BE49-F238E27FC236}">
                <a16:creationId xmlns:a16="http://schemas.microsoft.com/office/drawing/2014/main" id="{6C210624-1B13-6A21-4A29-2D414D34AF78}"/>
              </a:ext>
            </a:extLst>
          </p:cNvPr>
          <p:cNvSpPr/>
          <p:nvPr/>
        </p:nvSpPr>
        <p:spPr>
          <a:xfrm rot="5400000">
            <a:off x="8592030" y="5047800"/>
            <a:ext cx="1227734" cy="13326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57150" cap="rnd">
            <a:solidFill>
              <a:srgbClr val="000000"/>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5322"/>
                                        <p:tgtEl>
                                          <p:spTgt spid="8"/>
                                        </p:tgtEl>
                                      </p:cBhvr>
                                    </p:cmd>
                                  </p:childTnLst>
                                </p:cTn>
                              </p:par>
                              <p:par>
                                <p:cTn id="7" presetID="1" presetClass="exit" presetSubtype="0" fill="hold" nodeType="withEffect">
                                  <p:stCondLst>
                                    <p:cond delay="2050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2100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23000"/>
                                  </p:stCondLst>
                                  <p:childTnLst>
                                    <p:set>
                                      <p:cBhvr>
                                        <p:cTn id="12" dur="1" fill="hold">
                                          <p:stCondLst>
                                            <p:cond delay="0"/>
                                          </p:stCondLst>
                                        </p:cTn>
                                        <p:tgtEl>
                                          <p:spTgt spid="7"/>
                                        </p:tgtEl>
                                        <p:attrNameLst>
                                          <p:attrName>style.visibility</p:attrName>
                                        </p:attrNameLst>
                                      </p:cBhvr>
                                      <p:to>
                                        <p:strVal val="visible"/>
                                      </p:to>
                                    </p:set>
                                  </p:childTnLst>
                                </p:cTn>
                              </p:par>
                              <p:par>
                                <p:cTn id="13" presetID="2" presetClass="entr" presetSubtype="4" fill="hold" grpId="0" nodeType="withEffect">
                                  <p:stCondLst>
                                    <p:cond delay="2700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430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5350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ppt_x</p:attrName>
                                        </p:attrNameLst>
                                      </p:cBhvr>
                                      <p:tavLst>
                                        <p:tav tm="0">
                                          <p:val>
                                            <p:strVal val="#ppt_x"/>
                                          </p:val>
                                        </p:tav>
                                        <p:tav tm="100000">
                                          <p:val>
                                            <p:strVal val="#ppt_x"/>
                                          </p:val>
                                        </p:tav>
                                      </p:tavLst>
                                    </p:anim>
                                    <p:anim calcmode="lin" valueType="num">
                                      <p:cBhvr>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5800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ppt_x</p:attrName>
                                        </p:attrNameLst>
                                      </p:cBhvr>
                                      <p:tavLst>
                                        <p:tav tm="0">
                                          <p:val>
                                            <p:strVal val="#ppt_x"/>
                                          </p:val>
                                        </p:tav>
                                        <p:tav tm="100000">
                                          <p:val>
                                            <p:strVal val="#ppt_x"/>
                                          </p:val>
                                        </p:tav>
                                      </p:tavLst>
                                    </p:anim>
                                    <p:anim calcmode="lin" valueType="num">
                                      <p:cBhvr>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ppt_x</p:attrName>
                                        </p:attrNameLst>
                                      </p:cBhvr>
                                      <p:tavLst>
                                        <p:tav tm="0">
                                          <p:val>
                                            <p:strVal val="#ppt_x"/>
                                          </p:val>
                                        </p:tav>
                                        <p:tav tm="100000">
                                          <p:val>
                                            <p:strVal val="#ppt_x"/>
                                          </p:val>
                                        </p:tav>
                                      </p:tavLst>
                                    </p:anim>
                                    <p:anim calcmode="lin" valueType="num">
                                      <p:cBhvr>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p:cTn id="41">
                  <p:endCondLst>
                    <p:cond evt="onNext" delay="0">
                      <p:tgtEl>
                        <p:sldTgt/>
                      </p:tgtEl>
                    </p:cond>
                    <p:cond evt="onPrev" delay="0">
                      <p:tgtEl>
                        <p:sldTgt/>
                      </p:tgtEl>
                    </p:cond>
                  </p:endCondLst>
                </p:cTn>
                <p:tgtEl>
                  <p:spTgt spid="8"/>
                </p:tgtEl>
              </p:cMediaNode>
            </p:audio>
          </p:childTnLst>
        </p:cTn>
      </p:par>
    </p:tnLst>
    <p:bldLst>
      <p:bldP spid="6" grpId="0" animBg="1"/>
      <p:bldP spid="9" grpId="0" animBg="1"/>
      <p:bldP spid="10" grpId="0" animBg="1"/>
      <p:bldP spid="11" grpId="0" animBg="1"/>
      <p:bldP spid="12"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2C0F4025-129B-7BD3-E1CA-875B37DDE358}"/>
              </a:ext>
            </a:extLst>
          </p:cNvPr>
          <p:cNvPicPr>
            <a:picLocks noGrp="1" noChangeAspect="1"/>
          </p:cNvPicPr>
          <p:nvPr>
            <p:ph idx="1"/>
          </p:nvPr>
        </p:nvPicPr>
        <p:blipFill>
          <a:blip r:embed="rId5"/>
          <a:srcRect t="4526"/>
          <a:stretch>
            <a:fillRect/>
          </a:stretch>
        </p:blipFill>
        <p:spPr>
          <a:xfrm>
            <a:off x="18" y="0"/>
            <a:ext cx="12191978" cy="6858000"/>
          </a:xfrm>
          <a:prstGeom prst="rect">
            <a:avLst/>
          </a:prstGeom>
          <a:noFill/>
          <a:ln>
            <a:noFill/>
          </a:ln>
        </p:spPr>
      </p:pic>
      <p:sp>
        <p:nvSpPr>
          <p:cNvPr id="3" name="Rectangle 17">
            <a:extLst>
              <a:ext uri="{FF2B5EF4-FFF2-40B4-BE49-F238E27FC236}">
                <a16:creationId xmlns:a16="http://schemas.microsoft.com/office/drawing/2014/main" id="{8EB72309-656E-73C4-5CAA-33DC76978E62}"/>
              </a:ext>
            </a:extLst>
          </p:cNvPr>
          <p:cNvSpPr>
            <a:spLocks noMove="1" noResize="1"/>
          </p:cNvSpPr>
          <p:nvPr/>
        </p:nvSpPr>
        <p:spPr>
          <a:xfrm>
            <a:off x="6053154" y="1320128"/>
            <a:ext cx="4812843" cy="4195477"/>
          </a:xfrm>
          <a:prstGeom prst="rect">
            <a:avLst/>
          </a:prstGeom>
          <a:solidFill>
            <a:srgbClr val="000000">
              <a:alpha val="80000"/>
            </a:srgbClr>
          </a:solidFill>
          <a:ln cap="rnd">
            <a:noFill/>
            <a:prstDash val="solid"/>
          </a:ln>
          <a:effectLst>
            <a:outerShdw dist="25402" dir="5400000" algn="tl">
              <a:srgbClr val="000000">
                <a:alpha val="45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sp>
        <p:nvSpPr>
          <p:cNvPr id="4" name="Title 1">
            <a:extLst>
              <a:ext uri="{FF2B5EF4-FFF2-40B4-BE49-F238E27FC236}">
                <a16:creationId xmlns:a16="http://schemas.microsoft.com/office/drawing/2014/main" id="{5F67934D-7FAA-D3D0-56C1-319CA8DDB95F}"/>
              </a:ext>
            </a:extLst>
          </p:cNvPr>
          <p:cNvSpPr txBox="1"/>
          <p:nvPr/>
        </p:nvSpPr>
        <p:spPr>
          <a:xfrm>
            <a:off x="5929929" y="1505760"/>
            <a:ext cx="5021784" cy="1042123"/>
          </a:xfrm>
          <a:prstGeom prst="rect">
            <a:avLst/>
          </a:prstGeom>
          <a:noFill/>
          <a:ln cap="rnd">
            <a:noFill/>
          </a:ln>
        </p:spPr>
        <p:txBody>
          <a:bodyPr vert="horz" wrap="square" lIns="91440" tIns="45720" rIns="91440" bIns="45720" anchor="t" anchorCtr="0" compatLnSpc="1">
            <a:noAutofit/>
          </a:bodyPr>
          <a:lstStyle/>
          <a:p>
            <a:pPr marL="0" marR="0" lvl="0" indent="0" algn="r" defTabSz="4572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3000" b="0" i="0" u="none" strike="noStrike" kern="1200" cap="none" spc="0" baseline="0" dirty="0">
                <a:solidFill>
                  <a:srgbClr val="EBEBEB"/>
                </a:solidFill>
                <a:uFillTx/>
                <a:latin typeface="Century Gothic"/>
              </a:rPr>
              <a:t>Improvement Opportunities and Threats</a:t>
            </a:r>
          </a:p>
          <a:p>
            <a:pPr marL="0" marR="0" lvl="0" indent="0" algn="l" defTabSz="457200"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en-US" sz="2600" b="0" i="0" u="none" strike="noStrike" kern="1200" cap="none" spc="0" baseline="0" dirty="0">
              <a:solidFill>
                <a:srgbClr val="EBEBEB"/>
              </a:solidFill>
              <a:uFillTx/>
              <a:latin typeface="Century Gothic"/>
            </a:endParaRPr>
          </a:p>
        </p:txBody>
      </p:sp>
      <p:sp>
        <p:nvSpPr>
          <p:cNvPr id="5" name="TextBox 7">
            <a:extLst>
              <a:ext uri="{FF2B5EF4-FFF2-40B4-BE49-F238E27FC236}">
                <a16:creationId xmlns:a16="http://schemas.microsoft.com/office/drawing/2014/main" id="{A47334CE-E999-413A-EBAD-77D054657C33}"/>
              </a:ext>
            </a:extLst>
          </p:cNvPr>
          <p:cNvSpPr txBox="1"/>
          <p:nvPr/>
        </p:nvSpPr>
        <p:spPr>
          <a:xfrm>
            <a:off x="6050310" y="2628662"/>
            <a:ext cx="4808308" cy="2312060"/>
          </a:xfrm>
          <a:prstGeom prst="rect">
            <a:avLst/>
          </a:prstGeom>
          <a:noFill/>
          <a:ln cap="rnd">
            <a:noFill/>
          </a:ln>
        </p:spPr>
        <p:txBody>
          <a:bodyPr vert="horz" wrap="square" lIns="91440" tIns="45720" rIns="91440" bIns="45720" anchor="t" anchorCtr="0" compatLnSpc="1">
            <a:noAutofit/>
          </a:bodyPr>
          <a:lstStyle/>
          <a:p>
            <a:pPr marL="0" marR="0" lvl="0" indent="0" algn="just" defTabSz="457200" rtl="0" fontAlgn="auto" hangingPunct="1">
              <a:lnSpc>
                <a:spcPct val="90000"/>
              </a:lnSpc>
              <a:spcBef>
                <a:spcPts val="100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FFFFFF"/>
                </a:solidFill>
                <a:uFillTx/>
                <a:latin typeface="Century Gothic"/>
              </a:rPr>
              <a:t>The store will undertake some </a:t>
            </a:r>
            <a:r>
              <a:rPr lang="en-US" sz="2000" b="0" i="0" u="none" strike="noStrike" kern="1200" cap="none" spc="0" baseline="0" dirty="0" err="1">
                <a:solidFill>
                  <a:srgbClr val="FFFFFF"/>
                </a:solidFill>
                <a:uFillTx/>
                <a:latin typeface="Century Gothic"/>
              </a:rPr>
              <a:t>rennovations</a:t>
            </a:r>
            <a:r>
              <a:rPr lang="en-US" sz="2000" b="0" i="0" u="none" strike="noStrike" kern="1200" cap="none" spc="0" baseline="0" dirty="0">
                <a:solidFill>
                  <a:srgbClr val="FFFFFF"/>
                </a:solidFill>
                <a:uFillTx/>
                <a:latin typeface="Century Gothic"/>
              </a:rPr>
              <a:t> in regard to their online sales model. There are numerous potential Opportunities and Threats regarding their renovation, shifting from its initial concept. Thus, we have to develop a strategical solution to resolve challenges that F&amp;B businesses may have when </a:t>
            </a:r>
            <a:r>
              <a:rPr lang="en-US" sz="2000" b="0" i="0" u="none" strike="noStrike" kern="1200" cap="none" spc="0" baseline="0" dirty="0" err="1">
                <a:solidFill>
                  <a:srgbClr val="FFFFFF"/>
                </a:solidFill>
                <a:uFillTx/>
                <a:latin typeface="Century Gothic"/>
              </a:rPr>
              <a:t>digitalising</a:t>
            </a:r>
            <a:r>
              <a:rPr lang="en-US" sz="2000" b="0" i="0" u="none" strike="noStrike" kern="1200" cap="none" spc="0" baseline="0" dirty="0">
                <a:solidFill>
                  <a:srgbClr val="FFFFFF"/>
                </a:solidFill>
                <a:uFillTx/>
                <a:latin typeface="Century Gothic"/>
              </a:rPr>
              <a:t> their process.</a:t>
            </a:r>
          </a:p>
        </p:txBody>
      </p:sp>
      <p:pic>
        <p:nvPicPr>
          <p:cNvPr id="6" name="Picture 20" descr="Diagram, schematic&#10;&#10;Description automatically generated">
            <a:extLst>
              <a:ext uri="{FF2B5EF4-FFF2-40B4-BE49-F238E27FC236}">
                <a16:creationId xmlns:a16="http://schemas.microsoft.com/office/drawing/2014/main" id="{A1D72CA2-7878-457B-BE3E-867619667088}"/>
              </a:ext>
            </a:extLst>
          </p:cNvPr>
          <p:cNvPicPr>
            <a:picLocks noChangeAspect="1"/>
          </p:cNvPicPr>
          <p:nvPr/>
        </p:nvPicPr>
        <p:blipFill>
          <a:blip r:embed="rId6"/>
          <a:stretch>
            <a:fillRect/>
          </a:stretch>
        </p:blipFill>
        <p:spPr>
          <a:xfrm>
            <a:off x="5060" y="2518066"/>
            <a:ext cx="12186940" cy="3799569"/>
          </a:xfrm>
          <a:prstGeom prst="rect">
            <a:avLst/>
          </a:prstGeom>
          <a:noFill/>
          <a:ln cap="rnd">
            <a:noFill/>
          </a:ln>
        </p:spPr>
      </p:pic>
      <p:sp>
        <p:nvSpPr>
          <p:cNvPr id="7" name="Arrow: Up 2">
            <a:extLst>
              <a:ext uri="{FF2B5EF4-FFF2-40B4-BE49-F238E27FC236}">
                <a16:creationId xmlns:a16="http://schemas.microsoft.com/office/drawing/2014/main" id="{4019BD6F-F682-7BFC-B246-2929E3430183}"/>
              </a:ext>
            </a:extLst>
          </p:cNvPr>
          <p:cNvSpPr/>
          <p:nvPr/>
        </p:nvSpPr>
        <p:spPr>
          <a:xfrm rot="1859993">
            <a:off x="963181" y="5790135"/>
            <a:ext cx="116238" cy="316428"/>
          </a:xfrm>
          <a:custGeom>
            <a:avLst>
              <a:gd name="f0" fmla="val 3967"/>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21600 f13 1"/>
              <a:gd name="f24" fmla="*/ 0 f12 1"/>
              <a:gd name="f25" fmla="*/ f16 1 f4"/>
              <a:gd name="f26" fmla="*/ 21600 f12 1"/>
              <a:gd name="f27" fmla="*/ f17 1 f4"/>
              <a:gd name="f28" fmla="*/ f19 f18 1"/>
              <a:gd name="f29" fmla="*/ f18 f12 1"/>
              <a:gd name="f30" fmla="*/ f20 f12 1"/>
              <a:gd name="f31" fmla="*/ f19 f13 1"/>
              <a:gd name="f32" fmla="+- f25 0 f3"/>
              <a:gd name="f33" fmla="+- f27 0 f3"/>
              <a:gd name="f34" fmla="*/ f28 1 10800"/>
              <a:gd name="f35" fmla="+- f19 0 f34"/>
              <a:gd name="f36" fmla="*/ f35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36" r="f30" b="f23"/>
            <a:pathLst>
              <a:path w="21600" h="21600">
                <a:moveTo>
                  <a:pt x="f18" y="f8"/>
                </a:moveTo>
                <a:lnTo>
                  <a:pt x="f18" y="f19"/>
                </a:lnTo>
                <a:lnTo>
                  <a:pt x="f7" y="f19"/>
                </a:lnTo>
                <a:lnTo>
                  <a:pt x="f9" y="f7"/>
                </a:lnTo>
                <a:lnTo>
                  <a:pt x="f8" y="f19"/>
                </a:lnTo>
                <a:lnTo>
                  <a:pt x="f20" y="f19"/>
                </a:lnTo>
                <a:lnTo>
                  <a:pt x="f20" y="f8"/>
                </a:lnTo>
                <a:close/>
              </a:path>
            </a:pathLst>
          </a:custGeom>
          <a:solidFill>
            <a:srgbClr val="B01513"/>
          </a:solidFill>
          <a:ln w="19046" cap="rnd">
            <a:solidFill>
              <a:srgbClr val="480403"/>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sp>
        <p:nvSpPr>
          <p:cNvPr id="8" name="Arrow: Up 6">
            <a:extLst>
              <a:ext uri="{FF2B5EF4-FFF2-40B4-BE49-F238E27FC236}">
                <a16:creationId xmlns:a16="http://schemas.microsoft.com/office/drawing/2014/main" id="{B402558B-274E-27FF-FC01-4F9173BA44AE}"/>
              </a:ext>
            </a:extLst>
          </p:cNvPr>
          <p:cNvSpPr/>
          <p:nvPr/>
        </p:nvSpPr>
        <p:spPr>
          <a:xfrm rot="3659997">
            <a:off x="966206" y="4104694"/>
            <a:ext cx="116238" cy="316428"/>
          </a:xfrm>
          <a:custGeom>
            <a:avLst>
              <a:gd name="f0" fmla="val 3967"/>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21600 f13 1"/>
              <a:gd name="f24" fmla="*/ 0 f12 1"/>
              <a:gd name="f25" fmla="*/ f16 1 f4"/>
              <a:gd name="f26" fmla="*/ 21600 f12 1"/>
              <a:gd name="f27" fmla="*/ f17 1 f4"/>
              <a:gd name="f28" fmla="*/ f19 f18 1"/>
              <a:gd name="f29" fmla="*/ f18 f12 1"/>
              <a:gd name="f30" fmla="*/ f20 f12 1"/>
              <a:gd name="f31" fmla="*/ f19 f13 1"/>
              <a:gd name="f32" fmla="+- f25 0 f3"/>
              <a:gd name="f33" fmla="+- f27 0 f3"/>
              <a:gd name="f34" fmla="*/ f28 1 10800"/>
              <a:gd name="f35" fmla="+- f19 0 f34"/>
              <a:gd name="f36" fmla="*/ f35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36" r="f30" b="f23"/>
            <a:pathLst>
              <a:path w="21600" h="21600">
                <a:moveTo>
                  <a:pt x="f18" y="f8"/>
                </a:moveTo>
                <a:lnTo>
                  <a:pt x="f18" y="f19"/>
                </a:lnTo>
                <a:lnTo>
                  <a:pt x="f7" y="f19"/>
                </a:lnTo>
                <a:lnTo>
                  <a:pt x="f9" y="f7"/>
                </a:lnTo>
                <a:lnTo>
                  <a:pt x="f8" y="f19"/>
                </a:lnTo>
                <a:lnTo>
                  <a:pt x="f20" y="f19"/>
                </a:lnTo>
                <a:lnTo>
                  <a:pt x="f20" y="f8"/>
                </a:lnTo>
                <a:close/>
              </a:path>
            </a:pathLst>
          </a:custGeom>
          <a:solidFill>
            <a:srgbClr val="B01513"/>
          </a:solidFill>
          <a:ln w="19046" cap="rnd">
            <a:solidFill>
              <a:srgbClr val="480403"/>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sp>
        <p:nvSpPr>
          <p:cNvPr id="9" name="Arrow: Up 8">
            <a:extLst>
              <a:ext uri="{FF2B5EF4-FFF2-40B4-BE49-F238E27FC236}">
                <a16:creationId xmlns:a16="http://schemas.microsoft.com/office/drawing/2014/main" id="{71FBB2BA-E455-8E32-5662-6C20C2E39D1F}"/>
              </a:ext>
            </a:extLst>
          </p:cNvPr>
          <p:cNvSpPr/>
          <p:nvPr/>
        </p:nvSpPr>
        <p:spPr>
          <a:xfrm rot="1920016">
            <a:off x="1667067" y="5790135"/>
            <a:ext cx="116238" cy="316428"/>
          </a:xfrm>
          <a:custGeom>
            <a:avLst>
              <a:gd name="f0" fmla="val 3967"/>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21600 f13 1"/>
              <a:gd name="f24" fmla="*/ 0 f12 1"/>
              <a:gd name="f25" fmla="*/ f16 1 f4"/>
              <a:gd name="f26" fmla="*/ 21600 f12 1"/>
              <a:gd name="f27" fmla="*/ f17 1 f4"/>
              <a:gd name="f28" fmla="*/ f19 f18 1"/>
              <a:gd name="f29" fmla="*/ f18 f12 1"/>
              <a:gd name="f30" fmla="*/ f20 f12 1"/>
              <a:gd name="f31" fmla="*/ f19 f13 1"/>
              <a:gd name="f32" fmla="+- f25 0 f3"/>
              <a:gd name="f33" fmla="+- f27 0 f3"/>
              <a:gd name="f34" fmla="*/ f28 1 10800"/>
              <a:gd name="f35" fmla="+- f19 0 f34"/>
              <a:gd name="f36" fmla="*/ f35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36" r="f30" b="f23"/>
            <a:pathLst>
              <a:path w="21600" h="21600">
                <a:moveTo>
                  <a:pt x="f18" y="f8"/>
                </a:moveTo>
                <a:lnTo>
                  <a:pt x="f18" y="f19"/>
                </a:lnTo>
                <a:lnTo>
                  <a:pt x="f7" y="f19"/>
                </a:lnTo>
                <a:lnTo>
                  <a:pt x="f9" y="f7"/>
                </a:lnTo>
                <a:lnTo>
                  <a:pt x="f8" y="f19"/>
                </a:lnTo>
                <a:lnTo>
                  <a:pt x="f20" y="f19"/>
                </a:lnTo>
                <a:lnTo>
                  <a:pt x="f20" y="f8"/>
                </a:lnTo>
                <a:close/>
              </a:path>
            </a:pathLst>
          </a:custGeom>
          <a:solidFill>
            <a:srgbClr val="B01513"/>
          </a:solidFill>
          <a:ln w="19046" cap="rnd">
            <a:solidFill>
              <a:srgbClr val="480403"/>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sp>
        <p:nvSpPr>
          <p:cNvPr id="10" name="Arrow: Up 9">
            <a:extLst>
              <a:ext uri="{FF2B5EF4-FFF2-40B4-BE49-F238E27FC236}">
                <a16:creationId xmlns:a16="http://schemas.microsoft.com/office/drawing/2014/main" id="{EF1FD204-B841-191C-8FDD-DBBD517A23FD}"/>
              </a:ext>
            </a:extLst>
          </p:cNvPr>
          <p:cNvSpPr/>
          <p:nvPr/>
        </p:nvSpPr>
        <p:spPr>
          <a:xfrm rot="1859993">
            <a:off x="2330566" y="5790135"/>
            <a:ext cx="116238" cy="316428"/>
          </a:xfrm>
          <a:custGeom>
            <a:avLst>
              <a:gd name="f0" fmla="val 3967"/>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21600 f13 1"/>
              <a:gd name="f24" fmla="*/ 0 f12 1"/>
              <a:gd name="f25" fmla="*/ f16 1 f4"/>
              <a:gd name="f26" fmla="*/ 21600 f12 1"/>
              <a:gd name="f27" fmla="*/ f17 1 f4"/>
              <a:gd name="f28" fmla="*/ f19 f18 1"/>
              <a:gd name="f29" fmla="*/ f18 f12 1"/>
              <a:gd name="f30" fmla="*/ f20 f12 1"/>
              <a:gd name="f31" fmla="*/ f19 f13 1"/>
              <a:gd name="f32" fmla="+- f25 0 f3"/>
              <a:gd name="f33" fmla="+- f27 0 f3"/>
              <a:gd name="f34" fmla="*/ f28 1 10800"/>
              <a:gd name="f35" fmla="+- f19 0 f34"/>
              <a:gd name="f36" fmla="*/ f35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36" r="f30" b="f23"/>
            <a:pathLst>
              <a:path w="21600" h="21600">
                <a:moveTo>
                  <a:pt x="f18" y="f8"/>
                </a:moveTo>
                <a:lnTo>
                  <a:pt x="f18" y="f19"/>
                </a:lnTo>
                <a:lnTo>
                  <a:pt x="f7" y="f19"/>
                </a:lnTo>
                <a:lnTo>
                  <a:pt x="f9" y="f7"/>
                </a:lnTo>
                <a:lnTo>
                  <a:pt x="f8" y="f19"/>
                </a:lnTo>
                <a:lnTo>
                  <a:pt x="f20" y="f19"/>
                </a:lnTo>
                <a:lnTo>
                  <a:pt x="f20" y="f8"/>
                </a:lnTo>
                <a:close/>
              </a:path>
            </a:pathLst>
          </a:custGeom>
          <a:solidFill>
            <a:srgbClr val="B01513"/>
          </a:solidFill>
          <a:ln w="19046" cap="rnd">
            <a:solidFill>
              <a:srgbClr val="480403"/>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sp>
        <p:nvSpPr>
          <p:cNvPr id="11" name="Arrow: Up 11">
            <a:extLst>
              <a:ext uri="{FF2B5EF4-FFF2-40B4-BE49-F238E27FC236}">
                <a16:creationId xmlns:a16="http://schemas.microsoft.com/office/drawing/2014/main" id="{36DD1952-ED75-CFFD-84C2-A3D30B57CBD0}"/>
              </a:ext>
            </a:extLst>
          </p:cNvPr>
          <p:cNvSpPr/>
          <p:nvPr/>
        </p:nvSpPr>
        <p:spPr>
          <a:xfrm rot="7800007">
            <a:off x="11396446" y="2868290"/>
            <a:ext cx="116238" cy="316428"/>
          </a:xfrm>
          <a:custGeom>
            <a:avLst>
              <a:gd name="f0" fmla="val 3967"/>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21600 f13 1"/>
              <a:gd name="f24" fmla="*/ 0 f12 1"/>
              <a:gd name="f25" fmla="*/ f16 1 f4"/>
              <a:gd name="f26" fmla="*/ 21600 f12 1"/>
              <a:gd name="f27" fmla="*/ f17 1 f4"/>
              <a:gd name="f28" fmla="*/ f19 f18 1"/>
              <a:gd name="f29" fmla="*/ f18 f12 1"/>
              <a:gd name="f30" fmla="*/ f20 f12 1"/>
              <a:gd name="f31" fmla="*/ f19 f13 1"/>
              <a:gd name="f32" fmla="+- f25 0 f3"/>
              <a:gd name="f33" fmla="+- f27 0 f3"/>
              <a:gd name="f34" fmla="*/ f28 1 10800"/>
              <a:gd name="f35" fmla="+- f19 0 f34"/>
              <a:gd name="f36" fmla="*/ f35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36" r="f30" b="f23"/>
            <a:pathLst>
              <a:path w="21600" h="21600">
                <a:moveTo>
                  <a:pt x="f18" y="f8"/>
                </a:moveTo>
                <a:lnTo>
                  <a:pt x="f18" y="f19"/>
                </a:lnTo>
                <a:lnTo>
                  <a:pt x="f7" y="f19"/>
                </a:lnTo>
                <a:lnTo>
                  <a:pt x="f9" y="f7"/>
                </a:lnTo>
                <a:lnTo>
                  <a:pt x="f8" y="f19"/>
                </a:lnTo>
                <a:lnTo>
                  <a:pt x="f20" y="f19"/>
                </a:lnTo>
                <a:lnTo>
                  <a:pt x="f20" y="f8"/>
                </a:lnTo>
                <a:close/>
              </a:path>
            </a:pathLst>
          </a:custGeom>
          <a:solidFill>
            <a:srgbClr val="B01513"/>
          </a:solidFill>
          <a:ln w="19046" cap="rnd">
            <a:solidFill>
              <a:srgbClr val="480403"/>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sp>
        <p:nvSpPr>
          <p:cNvPr id="12" name="Arrow: Up 10">
            <a:extLst>
              <a:ext uri="{FF2B5EF4-FFF2-40B4-BE49-F238E27FC236}">
                <a16:creationId xmlns:a16="http://schemas.microsoft.com/office/drawing/2014/main" id="{FE62AECA-9391-C5A3-541E-8652DD098EF7}"/>
              </a:ext>
            </a:extLst>
          </p:cNvPr>
          <p:cNvSpPr/>
          <p:nvPr/>
        </p:nvSpPr>
        <p:spPr>
          <a:xfrm rot="13139996">
            <a:off x="9384453" y="4234568"/>
            <a:ext cx="116238" cy="316428"/>
          </a:xfrm>
          <a:custGeom>
            <a:avLst>
              <a:gd name="f0" fmla="val 3967"/>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21600 f13 1"/>
              <a:gd name="f24" fmla="*/ 0 f12 1"/>
              <a:gd name="f25" fmla="*/ f16 1 f4"/>
              <a:gd name="f26" fmla="*/ 21600 f12 1"/>
              <a:gd name="f27" fmla="*/ f17 1 f4"/>
              <a:gd name="f28" fmla="*/ f19 f18 1"/>
              <a:gd name="f29" fmla="*/ f18 f12 1"/>
              <a:gd name="f30" fmla="*/ f20 f12 1"/>
              <a:gd name="f31" fmla="*/ f19 f13 1"/>
              <a:gd name="f32" fmla="+- f25 0 f3"/>
              <a:gd name="f33" fmla="+- f27 0 f3"/>
              <a:gd name="f34" fmla="*/ f28 1 10800"/>
              <a:gd name="f35" fmla="+- f19 0 f34"/>
              <a:gd name="f36" fmla="*/ f35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36" r="f30" b="f23"/>
            <a:pathLst>
              <a:path w="21600" h="21600">
                <a:moveTo>
                  <a:pt x="f18" y="f8"/>
                </a:moveTo>
                <a:lnTo>
                  <a:pt x="f18" y="f19"/>
                </a:lnTo>
                <a:lnTo>
                  <a:pt x="f7" y="f19"/>
                </a:lnTo>
                <a:lnTo>
                  <a:pt x="f9" y="f7"/>
                </a:lnTo>
                <a:lnTo>
                  <a:pt x="f8" y="f19"/>
                </a:lnTo>
                <a:lnTo>
                  <a:pt x="f20" y="f19"/>
                </a:lnTo>
                <a:lnTo>
                  <a:pt x="f20" y="f8"/>
                </a:lnTo>
                <a:close/>
              </a:path>
            </a:pathLst>
          </a:custGeom>
          <a:solidFill>
            <a:srgbClr val="B01513"/>
          </a:solidFill>
          <a:ln w="19046" cap="rnd">
            <a:solidFill>
              <a:srgbClr val="480403"/>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sp>
        <p:nvSpPr>
          <p:cNvPr id="13" name="Arrow: Up 13">
            <a:extLst>
              <a:ext uri="{FF2B5EF4-FFF2-40B4-BE49-F238E27FC236}">
                <a16:creationId xmlns:a16="http://schemas.microsoft.com/office/drawing/2014/main" id="{18839745-5771-E7C6-F3A2-F021BDFBC162}"/>
              </a:ext>
            </a:extLst>
          </p:cNvPr>
          <p:cNvSpPr/>
          <p:nvPr/>
        </p:nvSpPr>
        <p:spPr>
          <a:xfrm rot="2219994">
            <a:off x="10513658" y="5721272"/>
            <a:ext cx="116238" cy="316428"/>
          </a:xfrm>
          <a:custGeom>
            <a:avLst>
              <a:gd name="f0" fmla="val 3967"/>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21600 f13 1"/>
              <a:gd name="f24" fmla="*/ 0 f12 1"/>
              <a:gd name="f25" fmla="*/ f16 1 f4"/>
              <a:gd name="f26" fmla="*/ 21600 f12 1"/>
              <a:gd name="f27" fmla="*/ f17 1 f4"/>
              <a:gd name="f28" fmla="*/ f19 f18 1"/>
              <a:gd name="f29" fmla="*/ f18 f12 1"/>
              <a:gd name="f30" fmla="*/ f20 f12 1"/>
              <a:gd name="f31" fmla="*/ f19 f13 1"/>
              <a:gd name="f32" fmla="+- f25 0 f3"/>
              <a:gd name="f33" fmla="+- f27 0 f3"/>
              <a:gd name="f34" fmla="*/ f28 1 10800"/>
              <a:gd name="f35" fmla="+- f19 0 f34"/>
              <a:gd name="f36" fmla="*/ f35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36" r="f30" b="f23"/>
            <a:pathLst>
              <a:path w="21600" h="21600">
                <a:moveTo>
                  <a:pt x="f18" y="f8"/>
                </a:moveTo>
                <a:lnTo>
                  <a:pt x="f18" y="f19"/>
                </a:lnTo>
                <a:lnTo>
                  <a:pt x="f7" y="f19"/>
                </a:lnTo>
                <a:lnTo>
                  <a:pt x="f9" y="f7"/>
                </a:lnTo>
                <a:lnTo>
                  <a:pt x="f8" y="f19"/>
                </a:lnTo>
                <a:lnTo>
                  <a:pt x="f20" y="f19"/>
                </a:lnTo>
                <a:lnTo>
                  <a:pt x="f20" y="f8"/>
                </a:lnTo>
                <a:close/>
              </a:path>
            </a:pathLst>
          </a:custGeom>
          <a:solidFill>
            <a:srgbClr val="B01513"/>
          </a:solidFill>
          <a:ln w="19046" cap="rnd">
            <a:solidFill>
              <a:srgbClr val="480403"/>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sp>
        <p:nvSpPr>
          <p:cNvPr id="14" name="Arrow: Up 15">
            <a:extLst>
              <a:ext uri="{FF2B5EF4-FFF2-40B4-BE49-F238E27FC236}">
                <a16:creationId xmlns:a16="http://schemas.microsoft.com/office/drawing/2014/main" id="{06EACD92-C312-14F9-42CD-232BE4122298}"/>
              </a:ext>
            </a:extLst>
          </p:cNvPr>
          <p:cNvSpPr/>
          <p:nvPr/>
        </p:nvSpPr>
        <p:spPr>
          <a:xfrm rot="19019987">
            <a:off x="9756332" y="5715529"/>
            <a:ext cx="116238" cy="316428"/>
          </a:xfrm>
          <a:custGeom>
            <a:avLst>
              <a:gd name="f0" fmla="val 3967"/>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21600 f13 1"/>
              <a:gd name="f24" fmla="*/ 0 f12 1"/>
              <a:gd name="f25" fmla="*/ f16 1 f4"/>
              <a:gd name="f26" fmla="*/ 21600 f12 1"/>
              <a:gd name="f27" fmla="*/ f17 1 f4"/>
              <a:gd name="f28" fmla="*/ f19 f18 1"/>
              <a:gd name="f29" fmla="*/ f18 f12 1"/>
              <a:gd name="f30" fmla="*/ f20 f12 1"/>
              <a:gd name="f31" fmla="*/ f19 f13 1"/>
              <a:gd name="f32" fmla="+- f25 0 f3"/>
              <a:gd name="f33" fmla="+- f27 0 f3"/>
              <a:gd name="f34" fmla="*/ f28 1 10800"/>
              <a:gd name="f35" fmla="+- f19 0 f34"/>
              <a:gd name="f36" fmla="*/ f35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36" r="f30" b="f23"/>
            <a:pathLst>
              <a:path w="21600" h="21600">
                <a:moveTo>
                  <a:pt x="f18" y="f8"/>
                </a:moveTo>
                <a:lnTo>
                  <a:pt x="f18" y="f19"/>
                </a:lnTo>
                <a:lnTo>
                  <a:pt x="f7" y="f19"/>
                </a:lnTo>
                <a:lnTo>
                  <a:pt x="f9" y="f7"/>
                </a:lnTo>
                <a:lnTo>
                  <a:pt x="f8" y="f19"/>
                </a:lnTo>
                <a:lnTo>
                  <a:pt x="f20" y="f19"/>
                </a:lnTo>
                <a:lnTo>
                  <a:pt x="f20" y="f8"/>
                </a:lnTo>
                <a:close/>
              </a:path>
            </a:pathLst>
          </a:custGeom>
          <a:solidFill>
            <a:srgbClr val="B01513"/>
          </a:solidFill>
          <a:ln w="19046" cap="rnd">
            <a:solidFill>
              <a:srgbClr val="480403"/>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sp>
        <p:nvSpPr>
          <p:cNvPr id="15" name="Arrow: Up 18">
            <a:extLst>
              <a:ext uri="{FF2B5EF4-FFF2-40B4-BE49-F238E27FC236}">
                <a16:creationId xmlns:a16="http://schemas.microsoft.com/office/drawing/2014/main" id="{B0D263C0-A61A-1DCD-F164-7F3D4BA2AC19}"/>
              </a:ext>
            </a:extLst>
          </p:cNvPr>
          <p:cNvSpPr/>
          <p:nvPr/>
        </p:nvSpPr>
        <p:spPr>
          <a:xfrm rot="12959996">
            <a:off x="10653129" y="4555797"/>
            <a:ext cx="116238" cy="316428"/>
          </a:xfrm>
          <a:custGeom>
            <a:avLst>
              <a:gd name="f0" fmla="val 3967"/>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21600 f13 1"/>
              <a:gd name="f24" fmla="*/ 0 f12 1"/>
              <a:gd name="f25" fmla="*/ f16 1 f4"/>
              <a:gd name="f26" fmla="*/ 21600 f12 1"/>
              <a:gd name="f27" fmla="*/ f17 1 f4"/>
              <a:gd name="f28" fmla="*/ f19 f18 1"/>
              <a:gd name="f29" fmla="*/ f18 f12 1"/>
              <a:gd name="f30" fmla="*/ f20 f12 1"/>
              <a:gd name="f31" fmla="*/ f19 f13 1"/>
              <a:gd name="f32" fmla="+- f25 0 f3"/>
              <a:gd name="f33" fmla="+- f27 0 f3"/>
              <a:gd name="f34" fmla="*/ f28 1 10800"/>
              <a:gd name="f35" fmla="+- f19 0 f34"/>
              <a:gd name="f36" fmla="*/ f35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36" r="f30" b="f23"/>
            <a:pathLst>
              <a:path w="21600" h="21600">
                <a:moveTo>
                  <a:pt x="f18" y="f8"/>
                </a:moveTo>
                <a:lnTo>
                  <a:pt x="f18" y="f19"/>
                </a:lnTo>
                <a:lnTo>
                  <a:pt x="f7" y="f19"/>
                </a:lnTo>
                <a:lnTo>
                  <a:pt x="f9" y="f7"/>
                </a:lnTo>
                <a:lnTo>
                  <a:pt x="f8" y="f19"/>
                </a:lnTo>
                <a:lnTo>
                  <a:pt x="f20" y="f19"/>
                </a:lnTo>
                <a:lnTo>
                  <a:pt x="f20" y="f8"/>
                </a:lnTo>
                <a:close/>
              </a:path>
            </a:pathLst>
          </a:custGeom>
          <a:solidFill>
            <a:srgbClr val="B01513"/>
          </a:solidFill>
          <a:ln w="19046" cap="rnd">
            <a:solidFill>
              <a:srgbClr val="480403"/>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pic>
        <p:nvPicPr>
          <p:cNvPr id="24" name="Improvement Opportunity BuDi">
            <a:extLst>
              <a:ext uri="{FF2B5EF4-FFF2-40B4-BE49-F238E27FC236}">
                <a16:creationId xmlns:a16="http://schemas.microsoft.com/office/drawing/2014/main" id="{180B236B-C147-A527-47A4-881945F328E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61721" y="-761"/>
            <a:ext cx="730248" cy="730248"/>
          </a:xfrm>
          <a:prstGeom prst="rect">
            <a:avLst/>
          </a:prstGeom>
          <a:noFill/>
          <a:ln cap="rnd">
            <a:noFill/>
          </a:ln>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2000"/>
    </mc:Choice>
    <mc:Fallback>
      <p:transition spd="slow" advTm="27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dissolv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ppt_x"/>
                                          </p:val>
                                        </p:tav>
                                        <p:tav tm="100000">
                                          <p:val>
                                            <p:strVal val="#ppt_x"/>
                                          </p:val>
                                        </p:tav>
                                      </p:tavLst>
                                    </p:anim>
                                    <p:anim calcmode="lin" valueType="num">
                                      <p:cBhvr additive="base">
                                        <p:cTn id="6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additive="base">
                                        <p:cTn id="69" dur="500" fill="hold"/>
                                        <p:tgtEl>
                                          <p:spTgt spid="15"/>
                                        </p:tgtEl>
                                        <p:attrNameLst>
                                          <p:attrName>ppt_x</p:attrName>
                                        </p:attrNameLst>
                                      </p:cBhvr>
                                      <p:tavLst>
                                        <p:tav tm="0">
                                          <p:val>
                                            <p:strVal val="#ppt_x"/>
                                          </p:val>
                                        </p:tav>
                                        <p:tav tm="100000">
                                          <p:val>
                                            <p:strVal val="#ppt_x"/>
                                          </p:val>
                                        </p:tav>
                                      </p:tavLst>
                                    </p:anim>
                                    <p:anim calcmode="lin" valueType="num">
                                      <p:cBhvr additive="base">
                                        <p:cTn id="7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1" repeatCount="indefinite" fill="hold" display="0">
                  <p:stCondLst>
                    <p:cond delay="indefinite"/>
                  </p:stCondLst>
                  <p:endCondLst>
                    <p:cond evt="onStopAudio" delay="0">
                      <p:tgtEl>
                        <p:sldTgt/>
                      </p:tgtEl>
                    </p:cond>
                  </p:endCondLst>
                </p:cTn>
                <p:tgtEl>
                  <p:spTgt spid="24"/>
                </p:tgtEl>
              </p:cMediaNode>
            </p:audio>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extLst>
    <p:ext uri="{E180D4A7-C9FB-4DFB-919C-405C955672EB}">
      <p14:showEvtLst xmlns:p14="http://schemas.microsoft.com/office/powerpoint/2010/main">
        <p14:playEvt time="7" objId="22"/>
        <p14:playEvt time="271879" objId="22"/>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61.9"/>
</p:tagLst>
</file>

<file path=ppt/tags/tag2.xml><?xml version="1.0" encoding="utf-8"?>
<p:tagLst xmlns:a="http://schemas.openxmlformats.org/drawingml/2006/main" xmlns:r="http://schemas.openxmlformats.org/officeDocument/2006/relationships" xmlns:p="http://schemas.openxmlformats.org/presentationml/2006/main">
  <p:tag name="TIMING" val="|2.5|17.7|3|9.1|16.8|12.6|15.6|12.4|11.7|11.8|12.9"/>
</p:tagLst>
</file>

<file path=ppt/theme/theme1.xml><?xml version="1.0" encoding="utf-8"?>
<a:theme xmlns:a="http://schemas.openxmlformats.org/drawingml/2006/main" name="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1031</TotalTime>
  <Words>1118</Words>
  <Application>Microsoft Macintosh PowerPoint</Application>
  <PresentationFormat>Widescreen</PresentationFormat>
  <Paragraphs>72</Paragraphs>
  <Slides>11</Slides>
  <Notes>0</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Century Gothic</vt:lpstr>
      <vt:lpstr>Wingdings 3</vt:lpstr>
      <vt:lpstr>Ion</vt:lpstr>
      <vt:lpstr>Introduction</vt:lpstr>
      <vt:lpstr>Business and Technology sectors</vt:lpstr>
      <vt:lpstr>PowerPoint Presentation</vt:lpstr>
      <vt:lpstr>Process Model</vt:lpstr>
      <vt:lpstr>Data  Data in terms of entities, attributes, and relations - VIETBOY1996</vt:lpstr>
      <vt:lpstr>Externals</vt:lpstr>
      <vt:lpstr>Technology Architecture</vt:lpstr>
      <vt:lpstr>System Development Method</vt:lpstr>
      <vt:lpstr>PowerPoint Presentation</vt:lpstr>
      <vt:lpstr>Ethics and Security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Le Khoa</dc:creator>
  <cp:lastModifiedBy>Le Khoa</cp:lastModifiedBy>
  <cp:revision>8</cp:revision>
  <dcterms:created xsi:type="dcterms:W3CDTF">2023-05-19T05:29:29Z</dcterms:created>
  <dcterms:modified xsi:type="dcterms:W3CDTF">2023-05-19T22:40:38Z</dcterms:modified>
</cp:coreProperties>
</file>